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25" r:id="rId4"/>
  </p:sldMasterIdLst>
  <p:notesMasterIdLst>
    <p:notesMasterId r:id="rId23"/>
  </p:notesMasterIdLst>
  <p:handoutMasterIdLst>
    <p:handoutMasterId r:id="rId24"/>
  </p:handoutMasterIdLst>
  <p:sldIdLst>
    <p:sldId id="376" r:id="rId5"/>
    <p:sldId id="272" r:id="rId6"/>
    <p:sldId id="273" r:id="rId7"/>
    <p:sldId id="389" r:id="rId8"/>
    <p:sldId id="319" r:id="rId9"/>
    <p:sldId id="322" r:id="rId10"/>
    <p:sldId id="256" r:id="rId11"/>
    <p:sldId id="392" r:id="rId12"/>
    <p:sldId id="393" r:id="rId13"/>
    <p:sldId id="394" r:id="rId14"/>
    <p:sldId id="395" r:id="rId15"/>
    <p:sldId id="396" r:id="rId16"/>
    <p:sldId id="397" r:id="rId17"/>
    <p:sldId id="398" r:id="rId18"/>
    <p:sldId id="399" r:id="rId19"/>
    <p:sldId id="388" r:id="rId20"/>
    <p:sldId id="400" r:id="rId21"/>
    <p:sldId id="401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D0D0D"/>
    <a:srgbClr val="2C4A52"/>
    <a:srgbClr val="2626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1F4EE68-844A-478B-A346-A119A58A6F98}" v="15" dt="2025-04-25T01:42:34.448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525" autoAdjust="0"/>
    <p:restoredTop sz="95388" autoAdjust="0"/>
  </p:normalViewPr>
  <p:slideViewPr>
    <p:cSldViewPr snapToGrid="0" showGuides="1">
      <p:cViewPr varScale="1">
        <p:scale>
          <a:sx n="78" d="100"/>
          <a:sy n="78" d="100"/>
        </p:scale>
        <p:origin x="902" y="7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65" d="100"/>
          <a:sy n="65" d="100"/>
        </p:scale>
        <p:origin x="3082" y="3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169671B-947A-44A3-A764-A91E66D4692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4B23CC-4610-41C4-A0CF-67A30700C47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7299BE-0F96-4D8C-8AC3-AFAE1A841C66}" type="datetimeFigureOut">
              <a:rPr lang="en-US" smtClean="0"/>
              <a:t>4/25/2025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94FC55-2324-40BC-8420-15EC835D957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3EC604-E5A5-4A58-AC5A-211F83D37CA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3B048B-0EBA-466F-928F-37073F3BFB7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55076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4692AC-01A2-4EFF-966B-504F28E82D7A}" type="datetimeFigureOut">
              <a:rPr lang="en-US" noProof="0" smtClean="0"/>
              <a:t>4/25/2025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ED498D-6977-40EC-8E5E-7EB644D5E759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522643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ED498D-6977-40EC-8E5E-7EB644D5E759}" type="slidenum">
              <a:rPr lang="en-US" noProof="0" smtClean="0"/>
              <a:t>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787111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01387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88148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id="{7FAC3601-9744-9840-0229-E000CCFBEA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32131" y="-30007"/>
            <a:ext cx="6064493" cy="687988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119890" y="723440"/>
            <a:ext cx="4323426" cy="2579052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6000" spc="-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128152" y="5248834"/>
            <a:ext cx="4323426" cy="1008925"/>
          </a:xfrm>
        </p:spPr>
        <p:txBody>
          <a:bodyPr lIns="91440" rIns="91440">
            <a:norm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1600" cap="all" spc="1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dirty="0"/>
              <a:t>Add Subtitle here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F200699-2797-D741-1EC1-B83FCA4B197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-2235"/>
            <a:ext cx="5840730" cy="6862275"/>
          </a:xfrm>
          <a:custGeom>
            <a:avLst/>
            <a:gdLst>
              <a:gd name="connsiteX0" fmla="*/ 0 w 6064250"/>
              <a:gd name="connsiteY0" fmla="*/ 0 h 6877051"/>
              <a:gd name="connsiteX1" fmla="*/ 606425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6064250"/>
              <a:gd name="connsiteY0" fmla="*/ 0 h 6877051"/>
              <a:gd name="connsiteX1" fmla="*/ 584073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4028621 w 5840730"/>
              <a:gd name="connsiteY2" fmla="*/ 6887937 h 6887937"/>
              <a:gd name="connsiteX3" fmla="*/ 0 w 5840730"/>
              <a:gd name="connsiteY3" fmla="*/ 6877051 h 6887937"/>
              <a:gd name="connsiteX4" fmla="*/ 0 w 5840730"/>
              <a:gd name="connsiteY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028621 w 5840730"/>
              <a:gd name="connsiteY3" fmla="*/ 6887937 h 6887937"/>
              <a:gd name="connsiteX4" fmla="*/ 0 w 5840730"/>
              <a:gd name="connsiteY4" fmla="*/ 6877051 h 6887937"/>
              <a:gd name="connsiteX5" fmla="*/ 0 w 5840730"/>
              <a:gd name="connsiteY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028621 w 5840730"/>
              <a:gd name="connsiteY4" fmla="*/ 6887937 h 6887937"/>
              <a:gd name="connsiteX5" fmla="*/ 0 w 5840730"/>
              <a:gd name="connsiteY5" fmla="*/ 6877051 h 6887937"/>
              <a:gd name="connsiteX6" fmla="*/ 0 w 5840730"/>
              <a:gd name="connsiteY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785360 w 5840730"/>
              <a:gd name="connsiteY4" fmla="*/ 3926535 h 6887937"/>
              <a:gd name="connsiteX5" fmla="*/ 4028621 w 5840730"/>
              <a:gd name="connsiteY5" fmla="*/ 6887937 h 6887937"/>
              <a:gd name="connsiteX6" fmla="*/ 0 w 5840730"/>
              <a:gd name="connsiteY6" fmla="*/ 6877051 h 6887937"/>
              <a:gd name="connsiteX7" fmla="*/ 0 w 5840730"/>
              <a:gd name="connsiteY7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22520 w 5840730"/>
              <a:gd name="connsiteY5" fmla="*/ 3415995 h 6887937"/>
              <a:gd name="connsiteX6" fmla="*/ 4785360 w 5840730"/>
              <a:gd name="connsiteY6" fmla="*/ 3926535 h 6887937"/>
              <a:gd name="connsiteX7" fmla="*/ 4028621 w 5840730"/>
              <a:gd name="connsiteY7" fmla="*/ 6887937 h 6887937"/>
              <a:gd name="connsiteX8" fmla="*/ 0 w 5840730"/>
              <a:gd name="connsiteY8" fmla="*/ 6877051 h 6887937"/>
              <a:gd name="connsiteX9" fmla="*/ 0 w 5840730"/>
              <a:gd name="connsiteY9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4922520 w 5840730"/>
              <a:gd name="connsiteY6" fmla="*/ 3415995 h 6887937"/>
              <a:gd name="connsiteX7" fmla="*/ 4785360 w 5840730"/>
              <a:gd name="connsiteY7" fmla="*/ 3926535 h 6887937"/>
              <a:gd name="connsiteX8" fmla="*/ 4028621 w 5840730"/>
              <a:gd name="connsiteY8" fmla="*/ 6887937 h 6887937"/>
              <a:gd name="connsiteX9" fmla="*/ 0 w 5840730"/>
              <a:gd name="connsiteY9" fmla="*/ 6877051 h 6887937"/>
              <a:gd name="connsiteX10" fmla="*/ 0 w 5840730"/>
              <a:gd name="connsiteY10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922520 w 5840730"/>
              <a:gd name="connsiteY7" fmla="*/ 341599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457700 w 5840730"/>
              <a:gd name="connsiteY7" fmla="*/ 384271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213860 w 5840730"/>
              <a:gd name="connsiteY7" fmla="*/ 4757115 h 6887937"/>
              <a:gd name="connsiteX8" fmla="*/ 4457700 w 5840730"/>
              <a:gd name="connsiteY8" fmla="*/ 3842715 h 6887937"/>
              <a:gd name="connsiteX9" fmla="*/ 4785360 w 5840730"/>
              <a:gd name="connsiteY9" fmla="*/ 3926535 h 6887937"/>
              <a:gd name="connsiteX10" fmla="*/ 4028621 w 5840730"/>
              <a:gd name="connsiteY10" fmla="*/ 6887937 h 6887937"/>
              <a:gd name="connsiteX11" fmla="*/ 0 w 5840730"/>
              <a:gd name="connsiteY11" fmla="*/ 6877051 h 6887937"/>
              <a:gd name="connsiteX12" fmla="*/ 0 w 5840730"/>
              <a:gd name="connsiteY12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37760 w 5840730"/>
              <a:gd name="connsiteY5" fmla="*/ 16100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5681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33950 w 5840730"/>
              <a:gd name="connsiteY3" fmla="*/ 273781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61560 w 5840730"/>
              <a:gd name="connsiteY3" fmla="*/ 29435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42510 w 5840730"/>
              <a:gd name="connsiteY3" fmla="*/ 30197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560570 w 5840730"/>
              <a:gd name="connsiteY11" fmla="*/ 412084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09160 w 5840730"/>
              <a:gd name="connsiteY11" fmla="*/ 363316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840730" h="6887937">
                <a:moveTo>
                  <a:pt x="0" y="0"/>
                </a:moveTo>
                <a:lnTo>
                  <a:pt x="5840730" y="0"/>
                </a:lnTo>
                <a:lnTo>
                  <a:pt x="5090160" y="2775915"/>
                </a:lnTo>
                <a:cubicBezTo>
                  <a:pt x="5057140" y="2883865"/>
                  <a:pt x="5020310" y="2976575"/>
                  <a:pt x="4853940" y="2962605"/>
                </a:cubicBezTo>
                <a:cubicBezTo>
                  <a:pt x="4668520" y="2845765"/>
                  <a:pt x="4761230" y="2747975"/>
                  <a:pt x="4754880" y="2692095"/>
                </a:cubicBezTo>
                <a:cubicBezTo>
                  <a:pt x="4845050" y="2355545"/>
                  <a:pt x="4904740" y="2121865"/>
                  <a:pt x="4979670" y="1846275"/>
                </a:cubicBezTo>
                <a:cubicBezTo>
                  <a:pt x="5021580" y="1687525"/>
                  <a:pt x="4996180" y="1615135"/>
                  <a:pt x="4872990" y="1571955"/>
                </a:cubicBezTo>
                <a:cubicBezTo>
                  <a:pt x="4738370" y="1563065"/>
                  <a:pt x="4699000" y="1597355"/>
                  <a:pt x="4655820" y="1770075"/>
                </a:cubicBezTo>
                <a:cubicBezTo>
                  <a:pt x="4671060" y="1858975"/>
                  <a:pt x="3878580" y="4599635"/>
                  <a:pt x="3893820" y="4688535"/>
                </a:cubicBezTo>
                <a:cubicBezTo>
                  <a:pt x="3858895" y="4824425"/>
                  <a:pt x="3925570" y="4880305"/>
                  <a:pt x="3992880" y="4905705"/>
                </a:cubicBezTo>
                <a:cubicBezTo>
                  <a:pt x="4102100" y="4904435"/>
                  <a:pt x="4158615" y="4917135"/>
                  <a:pt x="4213860" y="4757115"/>
                </a:cubicBezTo>
                <a:lnTo>
                  <a:pt x="4457700" y="3842715"/>
                </a:lnTo>
                <a:cubicBezTo>
                  <a:pt x="4481830" y="3756355"/>
                  <a:pt x="4555490" y="3692855"/>
                  <a:pt x="4686300" y="3713175"/>
                </a:cubicBezTo>
                <a:cubicBezTo>
                  <a:pt x="4829810" y="3791915"/>
                  <a:pt x="4782820" y="3882085"/>
                  <a:pt x="4785360" y="3926535"/>
                </a:cubicBezTo>
                <a:lnTo>
                  <a:pt x="4028621" y="6887937"/>
                </a:lnTo>
                <a:lnTo>
                  <a:pt x="0" y="6877051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</p:spPr>
        <p:txBody>
          <a:bodyPr anchor="ctr"/>
          <a:lstStyle>
            <a:lvl1pPr algn="ctr">
              <a:defRPr baseline="-25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5E91AD6-E4A6-F082-0E76-DAF7D57B516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19274" y="3373515"/>
            <a:ext cx="4323426" cy="1008926"/>
          </a:xfrm>
        </p:spPr>
        <p:txBody>
          <a:bodyPr lIns="91440" rIns="91440">
            <a:noAutofit/>
          </a:bodyPr>
          <a:lstStyle>
            <a:lvl1pPr marL="0" indent="0">
              <a:buNone/>
              <a:defRPr sz="6000" b="1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###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ADF7228-F4CB-A1B9-79EA-6324053164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4559556" y="-10665"/>
            <a:ext cx="1930144" cy="687729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31648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- Topic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7B8C35C0-4758-2887-0763-E78795846C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3537" y="-1946"/>
            <a:ext cx="3601340" cy="6881814"/>
          </a:xfrm>
          <a:custGeom>
            <a:avLst/>
            <a:gdLst>
              <a:gd name="connsiteX0" fmla="*/ 3601340 w 3601340"/>
              <a:gd name="connsiteY0" fmla="*/ 0 h 6881814"/>
              <a:gd name="connsiteX1" fmla="*/ 0 w 3601340"/>
              <a:gd name="connsiteY1" fmla="*/ 0 h 6881814"/>
              <a:gd name="connsiteX2" fmla="*/ 0 w 3601340"/>
              <a:gd name="connsiteY2" fmla="*/ 6881815 h 6881814"/>
              <a:gd name="connsiteX3" fmla="*/ 1064235 w 3601340"/>
              <a:gd name="connsiteY3" fmla="*/ 6881815 h 6881814"/>
              <a:gd name="connsiteX4" fmla="*/ 1441045 w 3601340"/>
              <a:gd name="connsiteY4" fmla="*/ 5490188 h 6881814"/>
              <a:gd name="connsiteX5" fmla="*/ 1835678 w 3601340"/>
              <a:gd name="connsiteY5" fmla="*/ 4034957 h 6881814"/>
              <a:gd name="connsiteX6" fmla="*/ 2045724 w 3601340"/>
              <a:gd name="connsiteY6" fmla="*/ 3914112 h 6881814"/>
              <a:gd name="connsiteX7" fmla="*/ 2166660 w 3601340"/>
              <a:gd name="connsiteY7" fmla="*/ 4124001 h 6881814"/>
              <a:gd name="connsiteX8" fmla="*/ 1906966 w 3601340"/>
              <a:gd name="connsiteY8" fmla="*/ 5081858 h 6881814"/>
              <a:gd name="connsiteX9" fmla="*/ 2027902 w 3601340"/>
              <a:gd name="connsiteY9" fmla="*/ 5291747 h 6881814"/>
              <a:gd name="connsiteX10" fmla="*/ 2227765 w 3601340"/>
              <a:gd name="connsiteY10" fmla="*/ 5198887 h 6881814"/>
              <a:gd name="connsiteX11" fmla="*/ 2570204 w 3601340"/>
              <a:gd name="connsiteY11" fmla="*/ 3923016 h 6881814"/>
              <a:gd name="connsiteX12" fmla="*/ 2602029 w 3601340"/>
              <a:gd name="connsiteY12" fmla="*/ 3799627 h 6881814"/>
              <a:gd name="connsiteX13" fmla="*/ 3601340 w 3601340"/>
              <a:gd name="connsiteY13" fmla="*/ 0 h 6881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601340" h="6881814">
                <a:moveTo>
                  <a:pt x="3601340" y="0"/>
                </a:moveTo>
                <a:lnTo>
                  <a:pt x="0" y="0"/>
                </a:lnTo>
                <a:lnTo>
                  <a:pt x="0" y="6881815"/>
                </a:lnTo>
                <a:lnTo>
                  <a:pt x="1064235" y="6881815"/>
                </a:lnTo>
                <a:lnTo>
                  <a:pt x="1441045" y="5490188"/>
                </a:lnTo>
                <a:lnTo>
                  <a:pt x="1835678" y="4034957"/>
                </a:lnTo>
                <a:cubicBezTo>
                  <a:pt x="1859865" y="3943369"/>
                  <a:pt x="1954068" y="3889943"/>
                  <a:pt x="2045724" y="3914112"/>
                </a:cubicBezTo>
                <a:cubicBezTo>
                  <a:pt x="2137381" y="3938281"/>
                  <a:pt x="2190847" y="4032413"/>
                  <a:pt x="2166660" y="4124001"/>
                </a:cubicBezTo>
                <a:lnTo>
                  <a:pt x="1906966" y="5081858"/>
                </a:lnTo>
                <a:cubicBezTo>
                  <a:pt x="1882779" y="5173446"/>
                  <a:pt x="1936246" y="5267578"/>
                  <a:pt x="2027902" y="5291747"/>
                </a:cubicBezTo>
                <a:cubicBezTo>
                  <a:pt x="2109375" y="5313372"/>
                  <a:pt x="2193393" y="5272666"/>
                  <a:pt x="2227765" y="5198887"/>
                </a:cubicBezTo>
                <a:lnTo>
                  <a:pt x="2570204" y="3923016"/>
                </a:lnTo>
                <a:lnTo>
                  <a:pt x="2602029" y="3799627"/>
                </a:lnTo>
                <a:lnTo>
                  <a:pt x="3601340" y="0"/>
                </a:lnTo>
                <a:close/>
              </a:path>
            </a:pathLst>
          </a:custGeom>
          <a:solidFill>
            <a:srgbClr val="FFFFFF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F200699-2797-D741-1EC1-B83FCA4B197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 flipH="1">
            <a:off x="7163691" y="0"/>
            <a:ext cx="5024825" cy="6858000"/>
          </a:xfrm>
          <a:custGeom>
            <a:avLst/>
            <a:gdLst>
              <a:gd name="connsiteX0" fmla="*/ 0 w 6064250"/>
              <a:gd name="connsiteY0" fmla="*/ 0 h 6877051"/>
              <a:gd name="connsiteX1" fmla="*/ 606425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6064250"/>
              <a:gd name="connsiteY0" fmla="*/ 0 h 6877051"/>
              <a:gd name="connsiteX1" fmla="*/ 584073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4028621 w 5840730"/>
              <a:gd name="connsiteY2" fmla="*/ 6887937 h 6887937"/>
              <a:gd name="connsiteX3" fmla="*/ 0 w 5840730"/>
              <a:gd name="connsiteY3" fmla="*/ 6877051 h 6887937"/>
              <a:gd name="connsiteX4" fmla="*/ 0 w 5840730"/>
              <a:gd name="connsiteY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028621 w 5840730"/>
              <a:gd name="connsiteY3" fmla="*/ 6887937 h 6887937"/>
              <a:gd name="connsiteX4" fmla="*/ 0 w 5840730"/>
              <a:gd name="connsiteY4" fmla="*/ 6877051 h 6887937"/>
              <a:gd name="connsiteX5" fmla="*/ 0 w 5840730"/>
              <a:gd name="connsiteY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028621 w 5840730"/>
              <a:gd name="connsiteY4" fmla="*/ 6887937 h 6887937"/>
              <a:gd name="connsiteX5" fmla="*/ 0 w 5840730"/>
              <a:gd name="connsiteY5" fmla="*/ 6877051 h 6887937"/>
              <a:gd name="connsiteX6" fmla="*/ 0 w 5840730"/>
              <a:gd name="connsiteY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785360 w 5840730"/>
              <a:gd name="connsiteY4" fmla="*/ 3926535 h 6887937"/>
              <a:gd name="connsiteX5" fmla="*/ 4028621 w 5840730"/>
              <a:gd name="connsiteY5" fmla="*/ 6887937 h 6887937"/>
              <a:gd name="connsiteX6" fmla="*/ 0 w 5840730"/>
              <a:gd name="connsiteY6" fmla="*/ 6877051 h 6887937"/>
              <a:gd name="connsiteX7" fmla="*/ 0 w 5840730"/>
              <a:gd name="connsiteY7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22520 w 5840730"/>
              <a:gd name="connsiteY5" fmla="*/ 3415995 h 6887937"/>
              <a:gd name="connsiteX6" fmla="*/ 4785360 w 5840730"/>
              <a:gd name="connsiteY6" fmla="*/ 3926535 h 6887937"/>
              <a:gd name="connsiteX7" fmla="*/ 4028621 w 5840730"/>
              <a:gd name="connsiteY7" fmla="*/ 6887937 h 6887937"/>
              <a:gd name="connsiteX8" fmla="*/ 0 w 5840730"/>
              <a:gd name="connsiteY8" fmla="*/ 6877051 h 6887937"/>
              <a:gd name="connsiteX9" fmla="*/ 0 w 5840730"/>
              <a:gd name="connsiteY9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4922520 w 5840730"/>
              <a:gd name="connsiteY6" fmla="*/ 3415995 h 6887937"/>
              <a:gd name="connsiteX7" fmla="*/ 4785360 w 5840730"/>
              <a:gd name="connsiteY7" fmla="*/ 3926535 h 6887937"/>
              <a:gd name="connsiteX8" fmla="*/ 4028621 w 5840730"/>
              <a:gd name="connsiteY8" fmla="*/ 6887937 h 6887937"/>
              <a:gd name="connsiteX9" fmla="*/ 0 w 5840730"/>
              <a:gd name="connsiteY9" fmla="*/ 6877051 h 6887937"/>
              <a:gd name="connsiteX10" fmla="*/ 0 w 5840730"/>
              <a:gd name="connsiteY10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922520 w 5840730"/>
              <a:gd name="connsiteY7" fmla="*/ 341599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457700 w 5840730"/>
              <a:gd name="connsiteY7" fmla="*/ 384271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213860 w 5840730"/>
              <a:gd name="connsiteY7" fmla="*/ 4757115 h 6887937"/>
              <a:gd name="connsiteX8" fmla="*/ 4457700 w 5840730"/>
              <a:gd name="connsiteY8" fmla="*/ 3842715 h 6887937"/>
              <a:gd name="connsiteX9" fmla="*/ 4785360 w 5840730"/>
              <a:gd name="connsiteY9" fmla="*/ 3926535 h 6887937"/>
              <a:gd name="connsiteX10" fmla="*/ 4028621 w 5840730"/>
              <a:gd name="connsiteY10" fmla="*/ 6887937 h 6887937"/>
              <a:gd name="connsiteX11" fmla="*/ 0 w 5840730"/>
              <a:gd name="connsiteY11" fmla="*/ 6877051 h 6887937"/>
              <a:gd name="connsiteX12" fmla="*/ 0 w 5840730"/>
              <a:gd name="connsiteY12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37760 w 5840730"/>
              <a:gd name="connsiteY5" fmla="*/ 16100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5681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33950 w 5840730"/>
              <a:gd name="connsiteY3" fmla="*/ 273781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61560 w 5840730"/>
              <a:gd name="connsiteY3" fmla="*/ 29435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42510 w 5840730"/>
              <a:gd name="connsiteY3" fmla="*/ 30197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560570 w 5840730"/>
              <a:gd name="connsiteY11" fmla="*/ 412084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09160 w 5840730"/>
              <a:gd name="connsiteY11" fmla="*/ 363316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655820 w 5840730"/>
              <a:gd name="connsiteY6" fmla="*/ 1770075 h 6887937"/>
              <a:gd name="connsiteX7" fmla="*/ 3893820 w 5840730"/>
              <a:gd name="connsiteY7" fmla="*/ 4688535 h 6887937"/>
              <a:gd name="connsiteX8" fmla="*/ 3992880 w 5840730"/>
              <a:gd name="connsiteY8" fmla="*/ 490570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3893820 w 5840730"/>
              <a:gd name="connsiteY6" fmla="*/ 4688535 h 6887937"/>
              <a:gd name="connsiteX7" fmla="*/ 3992880 w 5840730"/>
              <a:gd name="connsiteY7" fmla="*/ 490570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686300 w 5840730"/>
              <a:gd name="connsiteY10" fmla="*/ 371317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3893820 w 5840730"/>
              <a:gd name="connsiteY5" fmla="*/ 4688535 h 6887937"/>
              <a:gd name="connsiteX6" fmla="*/ 3992880 w 5840730"/>
              <a:gd name="connsiteY6" fmla="*/ 4905705 h 6887937"/>
              <a:gd name="connsiteX7" fmla="*/ 4213860 w 5840730"/>
              <a:gd name="connsiteY7" fmla="*/ 4757115 h 6887937"/>
              <a:gd name="connsiteX8" fmla="*/ 4457700 w 5840730"/>
              <a:gd name="connsiteY8" fmla="*/ 3842715 h 6887937"/>
              <a:gd name="connsiteX9" fmla="*/ 4686300 w 5840730"/>
              <a:gd name="connsiteY9" fmla="*/ 371317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3893820 w 5840730"/>
              <a:gd name="connsiteY4" fmla="*/ 4688535 h 6887937"/>
              <a:gd name="connsiteX5" fmla="*/ 3992880 w 5840730"/>
              <a:gd name="connsiteY5" fmla="*/ 4905705 h 6887937"/>
              <a:gd name="connsiteX6" fmla="*/ 4213860 w 5840730"/>
              <a:gd name="connsiteY6" fmla="*/ 4757115 h 6887937"/>
              <a:gd name="connsiteX7" fmla="*/ 4457700 w 5840730"/>
              <a:gd name="connsiteY7" fmla="*/ 3842715 h 6887937"/>
              <a:gd name="connsiteX8" fmla="*/ 4686300 w 5840730"/>
              <a:gd name="connsiteY8" fmla="*/ 3713175 h 6887937"/>
              <a:gd name="connsiteX9" fmla="*/ 4785360 w 5840730"/>
              <a:gd name="connsiteY9" fmla="*/ 3926535 h 6887937"/>
              <a:gd name="connsiteX10" fmla="*/ 4028621 w 5840730"/>
              <a:gd name="connsiteY10" fmla="*/ 6887937 h 6887937"/>
              <a:gd name="connsiteX11" fmla="*/ 0 w 5840730"/>
              <a:gd name="connsiteY11" fmla="*/ 6877051 h 6887937"/>
              <a:gd name="connsiteX12" fmla="*/ 0 w 5840730"/>
              <a:gd name="connsiteY12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3893820 w 5840730"/>
              <a:gd name="connsiteY3" fmla="*/ 4688535 h 6887937"/>
              <a:gd name="connsiteX4" fmla="*/ 3992880 w 5840730"/>
              <a:gd name="connsiteY4" fmla="*/ 4905705 h 6887937"/>
              <a:gd name="connsiteX5" fmla="*/ 4213860 w 5840730"/>
              <a:gd name="connsiteY5" fmla="*/ 4757115 h 6887937"/>
              <a:gd name="connsiteX6" fmla="*/ 4457700 w 5840730"/>
              <a:gd name="connsiteY6" fmla="*/ 3842715 h 6887937"/>
              <a:gd name="connsiteX7" fmla="*/ 4686300 w 5840730"/>
              <a:gd name="connsiteY7" fmla="*/ 371317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3893820 w 5840730"/>
              <a:gd name="connsiteY2" fmla="*/ 4688535 h 6887937"/>
              <a:gd name="connsiteX3" fmla="*/ 3992880 w 5840730"/>
              <a:gd name="connsiteY3" fmla="*/ 4905705 h 6887937"/>
              <a:gd name="connsiteX4" fmla="*/ 4213860 w 5840730"/>
              <a:gd name="connsiteY4" fmla="*/ 4757115 h 6887937"/>
              <a:gd name="connsiteX5" fmla="*/ 4457700 w 5840730"/>
              <a:gd name="connsiteY5" fmla="*/ 3842715 h 6887937"/>
              <a:gd name="connsiteX6" fmla="*/ 4686300 w 5840730"/>
              <a:gd name="connsiteY6" fmla="*/ 3713175 h 6887937"/>
              <a:gd name="connsiteX7" fmla="*/ 4785360 w 5840730"/>
              <a:gd name="connsiteY7" fmla="*/ 3926535 h 6887937"/>
              <a:gd name="connsiteX8" fmla="*/ 4028621 w 5840730"/>
              <a:gd name="connsiteY8" fmla="*/ 6887937 h 6887937"/>
              <a:gd name="connsiteX9" fmla="*/ 0 w 5840730"/>
              <a:gd name="connsiteY9" fmla="*/ 6877051 h 6887937"/>
              <a:gd name="connsiteX10" fmla="*/ 0 w 5840730"/>
              <a:gd name="connsiteY10" fmla="*/ 0 h 6887937"/>
              <a:gd name="connsiteX0" fmla="*/ 0 w 4790753"/>
              <a:gd name="connsiteY0" fmla="*/ 0 h 6887937"/>
              <a:gd name="connsiteX1" fmla="*/ 2674743 w 4790753"/>
              <a:gd name="connsiteY1" fmla="*/ 49345 h 6887937"/>
              <a:gd name="connsiteX2" fmla="*/ 3893820 w 4790753"/>
              <a:gd name="connsiteY2" fmla="*/ 4688535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97763 w 4790753"/>
              <a:gd name="connsiteY1" fmla="*/ 0 h 6887937"/>
              <a:gd name="connsiteX2" fmla="*/ 3893820 w 4790753"/>
              <a:gd name="connsiteY2" fmla="*/ 4688535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97763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310950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412040 w 4790753"/>
              <a:gd name="connsiteY2" fmla="*/ 3464777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244891 w 4790753"/>
              <a:gd name="connsiteY2" fmla="*/ 3464778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392375 w 4790753"/>
              <a:gd name="connsiteY2" fmla="*/ 3464779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392375 w 5110169"/>
              <a:gd name="connsiteY2" fmla="*/ 3464779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66000 w 5110169"/>
              <a:gd name="connsiteY2" fmla="*/ 4629324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16839 w 5110169"/>
              <a:gd name="connsiteY2" fmla="*/ 4550372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589019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53550 w 5110169"/>
              <a:gd name="connsiteY3" fmla="*/ 5034002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53550 w 5110169"/>
              <a:gd name="connsiteY3" fmla="*/ 5300466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4042040 w 5110169"/>
              <a:gd name="connsiteY3" fmla="*/ 5566930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05329 w 5110169"/>
              <a:gd name="connsiteY2" fmla="*/ 4974740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75832 w 5110169"/>
              <a:gd name="connsiteY2" fmla="*/ 5033954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198620 w 5110169"/>
              <a:gd name="connsiteY7" fmla="*/ 4133044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251960 w 5110169"/>
              <a:gd name="connsiteY7" fmla="*/ 4071856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030921"/>
              <a:gd name="connsiteY0" fmla="*/ 0 h 6877051"/>
              <a:gd name="connsiteX1" fmla="*/ 2487931 w 5030921"/>
              <a:gd name="connsiteY1" fmla="*/ 0 h 6877051"/>
              <a:gd name="connsiteX2" fmla="*/ 3834825 w 5030921"/>
              <a:gd name="connsiteY2" fmla="*/ 5142514 h 6877051"/>
              <a:gd name="connsiteX3" fmla="*/ 4074118 w 5030921"/>
              <a:gd name="connsiteY3" fmla="*/ 5314407 h 6877051"/>
              <a:gd name="connsiteX4" fmla="*/ 4168140 w 5030921"/>
              <a:gd name="connsiteY4" fmla="*/ 5055407 h 6877051"/>
              <a:gd name="connsiteX5" fmla="*/ 3935730 w 5030921"/>
              <a:gd name="connsiteY5" fmla="*/ 4175425 h 6877051"/>
              <a:gd name="connsiteX6" fmla="*/ 4061460 w 5030921"/>
              <a:gd name="connsiteY6" fmla="*/ 3931157 h 6877051"/>
              <a:gd name="connsiteX7" fmla="*/ 4251960 w 5030921"/>
              <a:gd name="connsiteY7" fmla="*/ 4071856 h 6877051"/>
              <a:gd name="connsiteX8" fmla="*/ 5030921 w 5030921"/>
              <a:gd name="connsiteY8" fmla="*/ 6875699 h 6877051"/>
              <a:gd name="connsiteX9" fmla="*/ 0 w 5030921"/>
              <a:gd name="connsiteY9" fmla="*/ 6877051 h 6877051"/>
              <a:gd name="connsiteX10" fmla="*/ 0 w 5030921"/>
              <a:gd name="connsiteY10" fmla="*/ 0 h 6877051"/>
              <a:gd name="connsiteX0" fmla="*/ 0 w 4963865"/>
              <a:gd name="connsiteY0" fmla="*/ 0 h 6877051"/>
              <a:gd name="connsiteX1" fmla="*/ 2487931 w 4963865"/>
              <a:gd name="connsiteY1" fmla="*/ 0 h 6877051"/>
              <a:gd name="connsiteX2" fmla="*/ 3834825 w 4963865"/>
              <a:gd name="connsiteY2" fmla="*/ 5142514 h 6877051"/>
              <a:gd name="connsiteX3" fmla="*/ 4074118 w 4963865"/>
              <a:gd name="connsiteY3" fmla="*/ 5314407 h 6877051"/>
              <a:gd name="connsiteX4" fmla="*/ 4168140 w 4963865"/>
              <a:gd name="connsiteY4" fmla="*/ 5055407 h 6877051"/>
              <a:gd name="connsiteX5" fmla="*/ 3935730 w 4963865"/>
              <a:gd name="connsiteY5" fmla="*/ 4175425 h 6877051"/>
              <a:gd name="connsiteX6" fmla="*/ 4061460 w 4963865"/>
              <a:gd name="connsiteY6" fmla="*/ 3931157 h 6877051"/>
              <a:gd name="connsiteX7" fmla="*/ 4251960 w 4963865"/>
              <a:gd name="connsiteY7" fmla="*/ 4071856 h 6877051"/>
              <a:gd name="connsiteX8" fmla="*/ 4963865 w 4963865"/>
              <a:gd name="connsiteY8" fmla="*/ 6875699 h 6877051"/>
              <a:gd name="connsiteX9" fmla="*/ 0 w 4963865"/>
              <a:gd name="connsiteY9" fmla="*/ 6877051 h 6877051"/>
              <a:gd name="connsiteX10" fmla="*/ 0 w 4963865"/>
              <a:gd name="connsiteY10" fmla="*/ 0 h 6877051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024825" h="6881818">
                <a:moveTo>
                  <a:pt x="0" y="0"/>
                </a:moveTo>
                <a:lnTo>
                  <a:pt x="2487931" y="0"/>
                </a:lnTo>
                <a:lnTo>
                  <a:pt x="3834825" y="5142514"/>
                </a:lnTo>
                <a:cubicBezTo>
                  <a:pt x="3851116" y="5182666"/>
                  <a:pt x="3878538" y="5351369"/>
                  <a:pt x="4048718" y="5314407"/>
                </a:cubicBezTo>
                <a:cubicBezTo>
                  <a:pt x="4218898" y="5277445"/>
                  <a:pt x="4184015" y="5205230"/>
                  <a:pt x="4168140" y="5055407"/>
                </a:cubicBezTo>
                <a:lnTo>
                  <a:pt x="3935730" y="4175425"/>
                </a:lnTo>
                <a:cubicBezTo>
                  <a:pt x="3924300" y="4083966"/>
                  <a:pt x="3902710" y="3989870"/>
                  <a:pt x="4061460" y="3941355"/>
                </a:cubicBezTo>
                <a:cubicBezTo>
                  <a:pt x="4194810" y="3923207"/>
                  <a:pt x="4213860" y="4007005"/>
                  <a:pt x="4251960" y="4071856"/>
                </a:cubicBezTo>
                <a:lnTo>
                  <a:pt x="5024825" y="6881818"/>
                </a:lnTo>
                <a:lnTo>
                  <a:pt x="0" y="6877051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</p:spPr>
        <p:txBody>
          <a:bodyPr anchor="ctr"/>
          <a:lstStyle>
            <a:lvl1pPr algn="ctr">
              <a:defRPr baseline="-25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96322" y="320040"/>
            <a:ext cx="6732237" cy="1017147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3600" spc="1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5E91AD6-E4A6-F082-0E76-DAF7D57B516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24242" y="1749479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5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o1.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B00516E-9699-821C-0371-67A8478E101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43379" y="1749479"/>
            <a:ext cx="5885179" cy="533400"/>
          </a:xfrm>
        </p:spPr>
        <p:txBody>
          <a:bodyPr bIns="0" anchor="b"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7C72C187-9B88-8558-E9E7-CA189DF0EF3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24242" y="2378035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o2.</a:t>
            </a: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9366E515-A368-5E2D-8A9F-6BDBB76BC87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643379" y="2378035"/>
            <a:ext cx="5885179" cy="533400"/>
          </a:xfrm>
        </p:spPr>
        <p:txBody>
          <a:bodyPr bIns="0" anchor="b"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1F522536-6FE3-2618-BC24-8C518818587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24242" y="3006909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o3.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89C1155B-B06D-77D5-B3DC-9CEAEDF2D6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643379" y="3009613"/>
            <a:ext cx="5885179" cy="533400"/>
          </a:xfrm>
        </p:spPr>
        <p:txBody>
          <a:bodyPr bIns="0" anchor="b"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F3A36BC1-799A-6623-E5E3-1190C0C7C47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24242" y="3635783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o4.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92954362-36EF-4B42-19C7-6132A7E2A87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643379" y="3638169"/>
            <a:ext cx="5885179" cy="533400"/>
          </a:xfrm>
        </p:spPr>
        <p:txBody>
          <a:bodyPr bIns="0" anchor="b"/>
          <a:lstStyle>
            <a:lvl1pPr marL="0" indent="0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9EF1DED4-DCEF-D1F3-17B9-BC29651F7DE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24242" y="4264656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o5.</a:t>
            </a:r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A57B871C-EE51-327F-62B1-79B005BD932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43379" y="4269747"/>
            <a:ext cx="5885179" cy="533400"/>
          </a:xfrm>
        </p:spPr>
        <p:txBody>
          <a:bodyPr bIns="0" anchor="b"/>
          <a:lstStyle>
            <a:lvl1pPr marL="0" indent="0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01359A1-A1B1-9DC6-08B9-8042E7FBA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6889763" y="0"/>
            <a:ext cx="1822122" cy="6871447"/>
          </a:xfrm>
          <a:prstGeom prst="line">
            <a:avLst/>
          </a:prstGeom>
          <a:ln w="222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ooter Placeholder 8">
            <a:extLst>
              <a:ext uri="{FF2B5EF4-FFF2-40B4-BE49-F238E27FC236}">
                <a16:creationId xmlns:a16="http://schemas.microsoft.com/office/drawing/2014/main" id="{28D89004-F984-BB7D-2489-E7EC551298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24241" y="6290774"/>
            <a:ext cx="6637071" cy="365125"/>
          </a:xfrm>
          <a:prstGeom prst="rect">
            <a:avLst/>
          </a:prstGeom>
        </p:spPr>
        <p:txBody>
          <a:bodyPr/>
          <a:lstStyle>
            <a:lvl1pPr>
              <a:defRPr sz="1100" b="0" i="0" cap="all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Add footer here</a:t>
            </a:r>
          </a:p>
        </p:txBody>
      </p:sp>
      <p:sp>
        <p:nvSpPr>
          <p:cNvPr id="21" name="Slide Number Placeholder 9">
            <a:extLst>
              <a:ext uri="{FF2B5EF4-FFF2-40B4-BE49-F238E27FC236}">
                <a16:creationId xmlns:a16="http://schemas.microsoft.com/office/drawing/2014/main" id="{E2790754-E9EF-9F79-825B-5AB348DFA6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68546" y="6290774"/>
            <a:ext cx="617912" cy="365125"/>
          </a:xfrm>
          <a:prstGeom prst="rect">
            <a:avLst/>
          </a:prstGeom>
        </p:spPr>
        <p:txBody>
          <a:bodyPr/>
          <a:lstStyle>
            <a:lvl1pPr algn="r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5338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- Topic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7B8C35C0-4758-2887-0763-E78795846C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3537" y="-1946"/>
            <a:ext cx="3601340" cy="6881814"/>
          </a:xfrm>
          <a:custGeom>
            <a:avLst/>
            <a:gdLst>
              <a:gd name="connsiteX0" fmla="*/ 3601340 w 3601340"/>
              <a:gd name="connsiteY0" fmla="*/ 0 h 6881814"/>
              <a:gd name="connsiteX1" fmla="*/ 0 w 3601340"/>
              <a:gd name="connsiteY1" fmla="*/ 0 h 6881814"/>
              <a:gd name="connsiteX2" fmla="*/ 0 w 3601340"/>
              <a:gd name="connsiteY2" fmla="*/ 6881815 h 6881814"/>
              <a:gd name="connsiteX3" fmla="*/ 1064235 w 3601340"/>
              <a:gd name="connsiteY3" fmla="*/ 6881815 h 6881814"/>
              <a:gd name="connsiteX4" fmla="*/ 1441045 w 3601340"/>
              <a:gd name="connsiteY4" fmla="*/ 5490188 h 6881814"/>
              <a:gd name="connsiteX5" fmla="*/ 1835678 w 3601340"/>
              <a:gd name="connsiteY5" fmla="*/ 4034957 h 6881814"/>
              <a:gd name="connsiteX6" fmla="*/ 2045724 w 3601340"/>
              <a:gd name="connsiteY6" fmla="*/ 3914112 h 6881814"/>
              <a:gd name="connsiteX7" fmla="*/ 2166660 w 3601340"/>
              <a:gd name="connsiteY7" fmla="*/ 4124001 h 6881814"/>
              <a:gd name="connsiteX8" fmla="*/ 1906966 w 3601340"/>
              <a:gd name="connsiteY8" fmla="*/ 5081858 h 6881814"/>
              <a:gd name="connsiteX9" fmla="*/ 2027902 w 3601340"/>
              <a:gd name="connsiteY9" fmla="*/ 5291747 h 6881814"/>
              <a:gd name="connsiteX10" fmla="*/ 2227765 w 3601340"/>
              <a:gd name="connsiteY10" fmla="*/ 5198887 h 6881814"/>
              <a:gd name="connsiteX11" fmla="*/ 2570204 w 3601340"/>
              <a:gd name="connsiteY11" fmla="*/ 3923016 h 6881814"/>
              <a:gd name="connsiteX12" fmla="*/ 2602029 w 3601340"/>
              <a:gd name="connsiteY12" fmla="*/ 3799627 h 6881814"/>
              <a:gd name="connsiteX13" fmla="*/ 3601340 w 3601340"/>
              <a:gd name="connsiteY13" fmla="*/ 0 h 6881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601340" h="6881814">
                <a:moveTo>
                  <a:pt x="3601340" y="0"/>
                </a:moveTo>
                <a:lnTo>
                  <a:pt x="0" y="0"/>
                </a:lnTo>
                <a:lnTo>
                  <a:pt x="0" y="6881815"/>
                </a:lnTo>
                <a:lnTo>
                  <a:pt x="1064235" y="6881815"/>
                </a:lnTo>
                <a:lnTo>
                  <a:pt x="1441045" y="5490188"/>
                </a:lnTo>
                <a:lnTo>
                  <a:pt x="1835678" y="4034957"/>
                </a:lnTo>
                <a:cubicBezTo>
                  <a:pt x="1859865" y="3943369"/>
                  <a:pt x="1954068" y="3889943"/>
                  <a:pt x="2045724" y="3914112"/>
                </a:cubicBezTo>
                <a:cubicBezTo>
                  <a:pt x="2137381" y="3938281"/>
                  <a:pt x="2190847" y="4032413"/>
                  <a:pt x="2166660" y="4124001"/>
                </a:cubicBezTo>
                <a:lnTo>
                  <a:pt x="1906966" y="5081858"/>
                </a:lnTo>
                <a:cubicBezTo>
                  <a:pt x="1882779" y="5173446"/>
                  <a:pt x="1936246" y="5267578"/>
                  <a:pt x="2027902" y="5291747"/>
                </a:cubicBezTo>
                <a:cubicBezTo>
                  <a:pt x="2109375" y="5313372"/>
                  <a:pt x="2193393" y="5272666"/>
                  <a:pt x="2227765" y="5198887"/>
                </a:cubicBezTo>
                <a:lnTo>
                  <a:pt x="2570204" y="3923016"/>
                </a:lnTo>
                <a:lnTo>
                  <a:pt x="2602029" y="3799627"/>
                </a:lnTo>
                <a:lnTo>
                  <a:pt x="3601340" y="0"/>
                </a:lnTo>
                <a:close/>
              </a:path>
            </a:pathLst>
          </a:custGeom>
          <a:solidFill>
            <a:srgbClr val="FFFFFF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F200699-2797-D741-1EC1-B83FCA4B197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 flipH="1">
            <a:off x="7163691" y="0"/>
            <a:ext cx="5024825" cy="6858000"/>
          </a:xfrm>
          <a:custGeom>
            <a:avLst/>
            <a:gdLst>
              <a:gd name="connsiteX0" fmla="*/ 0 w 6064250"/>
              <a:gd name="connsiteY0" fmla="*/ 0 h 6877051"/>
              <a:gd name="connsiteX1" fmla="*/ 606425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6064250"/>
              <a:gd name="connsiteY0" fmla="*/ 0 h 6877051"/>
              <a:gd name="connsiteX1" fmla="*/ 584073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4028621 w 5840730"/>
              <a:gd name="connsiteY2" fmla="*/ 6887937 h 6887937"/>
              <a:gd name="connsiteX3" fmla="*/ 0 w 5840730"/>
              <a:gd name="connsiteY3" fmla="*/ 6877051 h 6887937"/>
              <a:gd name="connsiteX4" fmla="*/ 0 w 5840730"/>
              <a:gd name="connsiteY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028621 w 5840730"/>
              <a:gd name="connsiteY3" fmla="*/ 6887937 h 6887937"/>
              <a:gd name="connsiteX4" fmla="*/ 0 w 5840730"/>
              <a:gd name="connsiteY4" fmla="*/ 6877051 h 6887937"/>
              <a:gd name="connsiteX5" fmla="*/ 0 w 5840730"/>
              <a:gd name="connsiteY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028621 w 5840730"/>
              <a:gd name="connsiteY4" fmla="*/ 6887937 h 6887937"/>
              <a:gd name="connsiteX5" fmla="*/ 0 w 5840730"/>
              <a:gd name="connsiteY5" fmla="*/ 6877051 h 6887937"/>
              <a:gd name="connsiteX6" fmla="*/ 0 w 5840730"/>
              <a:gd name="connsiteY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785360 w 5840730"/>
              <a:gd name="connsiteY4" fmla="*/ 3926535 h 6887937"/>
              <a:gd name="connsiteX5" fmla="*/ 4028621 w 5840730"/>
              <a:gd name="connsiteY5" fmla="*/ 6887937 h 6887937"/>
              <a:gd name="connsiteX6" fmla="*/ 0 w 5840730"/>
              <a:gd name="connsiteY6" fmla="*/ 6877051 h 6887937"/>
              <a:gd name="connsiteX7" fmla="*/ 0 w 5840730"/>
              <a:gd name="connsiteY7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22520 w 5840730"/>
              <a:gd name="connsiteY5" fmla="*/ 3415995 h 6887937"/>
              <a:gd name="connsiteX6" fmla="*/ 4785360 w 5840730"/>
              <a:gd name="connsiteY6" fmla="*/ 3926535 h 6887937"/>
              <a:gd name="connsiteX7" fmla="*/ 4028621 w 5840730"/>
              <a:gd name="connsiteY7" fmla="*/ 6887937 h 6887937"/>
              <a:gd name="connsiteX8" fmla="*/ 0 w 5840730"/>
              <a:gd name="connsiteY8" fmla="*/ 6877051 h 6887937"/>
              <a:gd name="connsiteX9" fmla="*/ 0 w 5840730"/>
              <a:gd name="connsiteY9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4922520 w 5840730"/>
              <a:gd name="connsiteY6" fmla="*/ 3415995 h 6887937"/>
              <a:gd name="connsiteX7" fmla="*/ 4785360 w 5840730"/>
              <a:gd name="connsiteY7" fmla="*/ 3926535 h 6887937"/>
              <a:gd name="connsiteX8" fmla="*/ 4028621 w 5840730"/>
              <a:gd name="connsiteY8" fmla="*/ 6887937 h 6887937"/>
              <a:gd name="connsiteX9" fmla="*/ 0 w 5840730"/>
              <a:gd name="connsiteY9" fmla="*/ 6877051 h 6887937"/>
              <a:gd name="connsiteX10" fmla="*/ 0 w 5840730"/>
              <a:gd name="connsiteY10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922520 w 5840730"/>
              <a:gd name="connsiteY7" fmla="*/ 341599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457700 w 5840730"/>
              <a:gd name="connsiteY7" fmla="*/ 384271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213860 w 5840730"/>
              <a:gd name="connsiteY7" fmla="*/ 4757115 h 6887937"/>
              <a:gd name="connsiteX8" fmla="*/ 4457700 w 5840730"/>
              <a:gd name="connsiteY8" fmla="*/ 3842715 h 6887937"/>
              <a:gd name="connsiteX9" fmla="*/ 4785360 w 5840730"/>
              <a:gd name="connsiteY9" fmla="*/ 3926535 h 6887937"/>
              <a:gd name="connsiteX10" fmla="*/ 4028621 w 5840730"/>
              <a:gd name="connsiteY10" fmla="*/ 6887937 h 6887937"/>
              <a:gd name="connsiteX11" fmla="*/ 0 w 5840730"/>
              <a:gd name="connsiteY11" fmla="*/ 6877051 h 6887937"/>
              <a:gd name="connsiteX12" fmla="*/ 0 w 5840730"/>
              <a:gd name="connsiteY12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37760 w 5840730"/>
              <a:gd name="connsiteY5" fmla="*/ 16100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5681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33950 w 5840730"/>
              <a:gd name="connsiteY3" fmla="*/ 273781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61560 w 5840730"/>
              <a:gd name="connsiteY3" fmla="*/ 29435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42510 w 5840730"/>
              <a:gd name="connsiteY3" fmla="*/ 30197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560570 w 5840730"/>
              <a:gd name="connsiteY11" fmla="*/ 412084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09160 w 5840730"/>
              <a:gd name="connsiteY11" fmla="*/ 363316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655820 w 5840730"/>
              <a:gd name="connsiteY6" fmla="*/ 1770075 h 6887937"/>
              <a:gd name="connsiteX7" fmla="*/ 3893820 w 5840730"/>
              <a:gd name="connsiteY7" fmla="*/ 4688535 h 6887937"/>
              <a:gd name="connsiteX8" fmla="*/ 3992880 w 5840730"/>
              <a:gd name="connsiteY8" fmla="*/ 490570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3893820 w 5840730"/>
              <a:gd name="connsiteY6" fmla="*/ 4688535 h 6887937"/>
              <a:gd name="connsiteX7" fmla="*/ 3992880 w 5840730"/>
              <a:gd name="connsiteY7" fmla="*/ 490570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686300 w 5840730"/>
              <a:gd name="connsiteY10" fmla="*/ 371317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3893820 w 5840730"/>
              <a:gd name="connsiteY5" fmla="*/ 4688535 h 6887937"/>
              <a:gd name="connsiteX6" fmla="*/ 3992880 w 5840730"/>
              <a:gd name="connsiteY6" fmla="*/ 4905705 h 6887937"/>
              <a:gd name="connsiteX7" fmla="*/ 4213860 w 5840730"/>
              <a:gd name="connsiteY7" fmla="*/ 4757115 h 6887937"/>
              <a:gd name="connsiteX8" fmla="*/ 4457700 w 5840730"/>
              <a:gd name="connsiteY8" fmla="*/ 3842715 h 6887937"/>
              <a:gd name="connsiteX9" fmla="*/ 4686300 w 5840730"/>
              <a:gd name="connsiteY9" fmla="*/ 371317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3893820 w 5840730"/>
              <a:gd name="connsiteY4" fmla="*/ 4688535 h 6887937"/>
              <a:gd name="connsiteX5" fmla="*/ 3992880 w 5840730"/>
              <a:gd name="connsiteY5" fmla="*/ 4905705 h 6887937"/>
              <a:gd name="connsiteX6" fmla="*/ 4213860 w 5840730"/>
              <a:gd name="connsiteY6" fmla="*/ 4757115 h 6887937"/>
              <a:gd name="connsiteX7" fmla="*/ 4457700 w 5840730"/>
              <a:gd name="connsiteY7" fmla="*/ 3842715 h 6887937"/>
              <a:gd name="connsiteX8" fmla="*/ 4686300 w 5840730"/>
              <a:gd name="connsiteY8" fmla="*/ 3713175 h 6887937"/>
              <a:gd name="connsiteX9" fmla="*/ 4785360 w 5840730"/>
              <a:gd name="connsiteY9" fmla="*/ 3926535 h 6887937"/>
              <a:gd name="connsiteX10" fmla="*/ 4028621 w 5840730"/>
              <a:gd name="connsiteY10" fmla="*/ 6887937 h 6887937"/>
              <a:gd name="connsiteX11" fmla="*/ 0 w 5840730"/>
              <a:gd name="connsiteY11" fmla="*/ 6877051 h 6887937"/>
              <a:gd name="connsiteX12" fmla="*/ 0 w 5840730"/>
              <a:gd name="connsiteY12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3893820 w 5840730"/>
              <a:gd name="connsiteY3" fmla="*/ 4688535 h 6887937"/>
              <a:gd name="connsiteX4" fmla="*/ 3992880 w 5840730"/>
              <a:gd name="connsiteY4" fmla="*/ 4905705 h 6887937"/>
              <a:gd name="connsiteX5" fmla="*/ 4213860 w 5840730"/>
              <a:gd name="connsiteY5" fmla="*/ 4757115 h 6887937"/>
              <a:gd name="connsiteX6" fmla="*/ 4457700 w 5840730"/>
              <a:gd name="connsiteY6" fmla="*/ 3842715 h 6887937"/>
              <a:gd name="connsiteX7" fmla="*/ 4686300 w 5840730"/>
              <a:gd name="connsiteY7" fmla="*/ 371317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3893820 w 5840730"/>
              <a:gd name="connsiteY2" fmla="*/ 4688535 h 6887937"/>
              <a:gd name="connsiteX3" fmla="*/ 3992880 w 5840730"/>
              <a:gd name="connsiteY3" fmla="*/ 4905705 h 6887937"/>
              <a:gd name="connsiteX4" fmla="*/ 4213860 w 5840730"/>
              <a:gd name="connsiteY4" fmla="*/ 4757115 h 6887937"/>
              <a:gd name="connsiteX5" fmla="*/ 4457700 w 5840730"/>
              <a:gd name="connsiteY5" fmla="*/ 3842715 h 6887937"/>
              <a:gd name="connsiteX6" fmla="*/ 4686300 w 5840730"/>
              <a:gd name="connsiteY6" fmla="*/ 3713175 h 6887937"/>
              <a:gd name="connsiteX7" fmla="*/ 4785360 w 5840730"/>
              <a:gd name="connsiteY7" fmla="*/ 3926535 h 6887937"/>
              <a:gd name="connsiteX8" fmla="*/ 4028621 w 5840730"/>
              <a:gd name="connsiteY8" fmla="*/ 6887937 h 6887937"/>
              <a:gd name="connsiteX9" fmla="*/ 0 w 5840730"/>
              <a:gd name="connsiteY9" fmla="*/ 6877051 h 6887937"/>
              <a:gd name="connsiteX10" fmla="*/ 0 w 5840730"/>
              <a:gd name="connsiteY10" fmla="*/ 0 h 6887937"/>
              <a:gd name="connsiteX0" fmla="*/ 0 w 4790753"/>
              <a:gd name="connsiteY0" fmla="*/ 0 h 6887937"/>
              <a:gd name="connsiteX1" fmla="*/ 2674743 w 4790753"/>
              <a:gd name="connsiteY1" fmla="*/ 49345 h 6887937"/>
              <a:gd name="connsiteX2" fmla="*/ 3893820 w 4790753"/>
              <a:gd name="connsiteY2" fmla="*/ 4688535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97763 w 4790753"/>
              <a:gd name="connsiteY1" fmla="*/ 0 h 6887937"/>
              <a:gd name="connsiteX2" fmla="*/ 3893820 w 4790753"/>
              <a:gd name="connsiteY2" fmla="*/ 4688535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97763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310950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412040 w 4790753"/>
              <a:gd name="connsiteY2" fmla="*/ 3464777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244891 w 4790753"/>
              <a:gd name="connsiteY2" fmla="*/ 3464778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392375 w 4790753"/>
              <a:gd name="connsiteY2" fmla="*/ 3464779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392375 w 5110169"/>
              <a:gd name="connsiteY2" fmla="*/ 3464779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66000 w 5110169"/>
              <a:gd name="connsiteY2" fmla="*/ 4629324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16839 w 5110169"/>
              <a:gd name="connsiteY2" fmla="*/ 4550372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589019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53550 w 5110169"/>
              <a:gd name="connsiteY3" fmla="*/ 5034002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53550 w 5110169"/>
              <a:gd name="connsiteY3" fmla="*/ 5300466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4042040 w 5110169"/>
              <a:gd name="connsiteY3" fmla="*/ 5566930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05329 w 5110169"/>
              <a:gd name="connsiteY2" fmla="*/ 4974740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75832 w 5110169"/>
              <a:gd name="connsiteY2" fmla="*/ 5033954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198620 w 5110169"/>
              <a:gd name="connsiteY7" fmla="*/ 4133044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251960 w 5110169"/>
              <a:gd name="connsiteY7" fmla="*/ 4071856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030921"/>
              <a:gd name="connsiteY0" fmla="*/ 0 h 6877051"/>
              <a:gd name="connsiteX1" fmla="*/ 2487931 w 5030921"/>
              <a:gd name="connsiteY1" fmla="*/ 0 h 6877051"/>
              <a:gd name="connsiteX2" fmla="*/ 3834825 w 5030921"/>
              <a:gd name="connsiteY2" fmla="*/ 5142514 h 6877051"/>
              <a:gd name="connsiteX3" fmla="*/ 4074118 w 5030921"/>
              <a:gd name="connsiteY3" fmla="*/ 5314407 h 6877051"/>
              <a:gd name="connsiteX4" fmla="*/ 4168140 w 5030921"/>
              <a:gd name="connsiteY4" fmla="*/ 5055407 h 6877051"/>
              <a:gd name="connsiteX5" fmla="*/ 3935730 w 5030921"/>
              <a:gd name="connsiteY5" fmla="*/ 4175425 h 6877051"/>
              <a:gd name="connsiteX6" fmla="*/ 4061460 w 5030921"/>
              <a:gd name="connsiteY6" fmla="*/ 3931157 h 6877051"/>
              <a:gd name="connsiteX7" fmla="*/ 4251960 w 5030921"/>
              <a:gd name="connsiteY7" fmla="*/ 4071856 h 6877051"/>
              <a:gd name="connsiteX8" fmla="*/ 5030921 w 5030921"/>
              <a:gd name="connsiteY8" fmla="*/ 6875699 h 6877051"/>
              <a:gd name="connsiteX9" fmla="*/ 0 w 5030921"/>
              <a:gd name="connsiteY9" fmla="*/ 6877051 h 6877051"/>
              <a:gd name="connsiteX10" fmla="*/ 0 w 5030921"/>
              <a:gd name="connsiteY10" fmla="*/ 0 h 6877051"/>
              <a:gd name="connsiteX0" fmla="*/ 0 w 4963865"/>
              <a:gd name="connsiteY0" fmla="*/ 0 h 6877051"/>
              <a:gd name="connsiteX1" fmla="*/ 2487931 w 4963865"/>
              <a:gd name="connsiteY1" fmla="*/ 0 h 6877051"/>
              <a:gd name="connsiteX2" fmla="*/ 3834825 w 4963865"/>
              <a:gd name="connsiteY2" fmla="*/ 5142514 h 6877051"/>
              <a:gd name="connsiteX3" fmla="*/ 4074118 w 4963865"/>
              <a:gd name="connsiteY3" fmla="*/ 5314407 h 6877051"/>
              <a:gd name="connsiteX4" fmla="*/ 4168140 w 4963865"/>
              <a:gd name="connsiteY4" fmla="*/ 5055407 h 6877051"/>
              <a:gd name="connsiteX5" fmla="*/ 3935730 w 4963865"/>
              <a:gd name="connsiteY5" fmla="*/ 4175425 h 6877051"/>
              <a:gd name="connsiteX6" fmla="*/ 4061460 w 4963865"/>
              <a:gd name="connsiteY6" fmla="*/ 3931157 h 6877051"/>
              <a:gd name="connsiteX7" fmla="*/ 4251960 w 4963865"/>
              <a:gd name="connsiteY7" fmla="*/ 4071856 h 6877051"/>
              <a:gd name="connsiteX8" fmla="*/ 4963865 w 4963865"/>
              <a:gd name="connsiteY8" fmla="*/ 6875699 h 6877051"/>
              <a:gd name="connsiteX9" fmla="*/ 0 w 4963865"/>
              <a:gd name="connsiteY9" fmla="*/ 6877051 h 6877051"/>
              <a:gd name="connsiteX10" fmla="*/ 0 w 4963865"/>
              <a:gd name="connsiteY10" fmla="*/ 0 h 6877051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024825" h="6881818">
                <a:moveTo>
                  <a:pt x="0" y="0"/>
                </a:moveTo>
                <a:lnTo>
                  <a:pt x="2487931" y="0"/>
                </a:lnTo>
                <a:lnTo>
                  <a:pt x="3834825" y="5142514"/>
                </a:lnTo>
                <a:cubicBezTo>
                  <a:pt x="3851116" y="5182666"/>
                  <a:pt x="3878538" y="5351369"/>
                  <a:pt x="4048718" y="5314407"/>
                </a:cubicBezTo>
                <a:cubicBezTo>
                  <a:pt x="4218898" y="5277445"/>
                  <a:pt x="4184015" y="5205230"/>
                  <a:pt x="4168140" y="5055407"/>
                </a:cubicBezTo>
                <a:lnTo>
                  <a:pt x="3935730" y="4175425"/>
                </a:lnTo>
                <a:cubicBezTo>
                  <a:pt x="3924300" y="4083966"/>
                  <a:pt x="3902710" y="3989870"/>
                  <a:pt x="4061460" y="3941355"/>
                </a:cubicBezTo>
                <a:cubicBezTo>
                  <a:pt x="4194810" y="3923207"/>
                  <a:pt x="4213860" y="4007005"/>
                  <a:pt x="4251960" y="4071856"/>
                </a:cubicBezTo>
                <a:lnTo>
                  <a:pt x="5024825" y="6881818"/>
                </a:lnTo>
                <a:lnTo>
                  <a:pt x="0" y="6877051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</p:spPr>
        <p:txBody>
          <a:bodyPr anchor="ctr"/>
          <a:lstStyle>
            <a:lvl1pPr algn="ctr">
              <a:defRPr baseline="-25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96322" y="320040"/>
            <a:ext cx="6732237" cy="1017147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3600" spc="1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5E91AD6-E4A6-F082-0E76-DAF7D57B516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24242" y="1749479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o1.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B00516E-9699-821C-0371-67A8478E101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43379" y="1749479"/>
            <a:ext cx="5885179" cy="533400"/>
          </a:xfrm>
        </p:spPr>
        <p:txBody>
          <a:bodyPr bIns="0" anchor="b"/>
          <a:lstStyle>
            <a:lvl1pPr marL="0" indent="0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7C72C187-9B88-8558-E9E7-CA189DF0EF3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24242" y="2378035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5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o2.</a:t>
            </a: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9366E515-A368-5E2D-8A9F-6BDBB76BC87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643379" y="2378035"/>
            <a:ext cx="5885179" cy="533400"/>
          </a:xfrm>
        </p:spPr>
        <p:txBody>
          <a:bodyPr bIns="0" anchor="b">
            <a:normAutofit/>
          </a:bodyPr>
          <a:lstStyle>
            <a:lvl1pPr marL="0" indent="0">
              <a:buNone/>
              <a:defRPr sz="2400"/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1F522536-6FE3-2618-BC24-8C518818587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24242" y="3006909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o3.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89C1155B-B06D-77D5-B3DC-9CEAEDF2D6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643379" y="3009613"/>
            <a:ext cx="5885179" cy="533400"/>
          </a:xfrm>
        </p:spPr>
        <p:txBody>
          <a:bodyPr bIns="0" anchor="b"/>
          <a:lstStyle>
            <a:lvl1pPr marL="0" indent="0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F3A36BC1-799A-6623-E5E3-1190C0C7C47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24242" y="3635783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o4.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92954362-36EF-4B42-19C7-6132A7E2A87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643379" y="3638169"/>
            <a:ext cx="5885179" cy="533400"/>
          </a:xfrm>
        </p:spPr>
        <p:txBody>
          <a:bodyPr bIns="0" anchor="b"/>
          <a:lstStyle>
            <a:lvl1pPr marL="0" indent="0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9EF1DED4-DCEF-D1F3-17B9-BC29651F7DE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24242" y="4264656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o5.</a:t>
            </a:r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A57B871C-EE51-327F-62B1-79B005BD932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43379" y="4269747"/>
            <a:ext cx="5885179" cy="533400"/>
          </a:xfrm>
        </p:spPr>
        <p:txBody>
          <a:bodyPr bIns="0" anchor="b"/>
          <a:lstStyle>
            <a:lvl1pPr marL="0" indent="0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01359A1-A1B1-9DC6-08B9-8042E7FBA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6889763" y="0"/>
            <a:ext cx="1822122" cy="6871447"/>
          </a:xfrm>
          <a:prstGeom prst="line">
            <a:avLst/>
          </a:prstGeom>
          <a:ln w="222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ooter Placeholder 8">
            <a:extLst>
              <a:ext uri="{FF2B5EF4-FFF2-40B4-BE49-F238E27FC236}">
                <a16:creationId xmlns:a16="http://schemas.microsoft.com/office/drawing/2014/main" id="{28D89004-F984-BB7D-2489-E7EC551298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24241" y="6290774"/>
            <a:ext cx="6637071" cy="365125"/>
          </a:xfrm>
          <a:prstGeom prst="rect">
            <a:avLst/>
          </a:prstGeom>
        </p:spPr>
        <p:txBody>
          <a:bodyPr/>
          <a:lstStyle>
            <a:lvl1pPr>
              <a:defRPr sz="1100" b="0" i="0" cap="all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Add footer here</a:t>
            </a:r>
          </a:p>
        </p:txBody>
      </p:sp>
      <p:sp>
        <p:nvSpPr>
          <p:cNvPr id="21" name="Slide Number Placeholder 9">
            <a:extLst>
              <a:ext uri="{FF2B5EF4-FFF2-40B4-BE49-F238E27FC236}">
                <a16:creationId xmlns:a16="http://schemas.microsoft.com/office/drawing/2014/main" id="{E2790754-E9EF-9F79-825B-5AB348DFA6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68546" y="6290774"/>
            <a:ext cx="617912" cy="365125"/>
          </a:xfrm>
          <a:prstGeom prst="rect">
            <a:avLst/>
          </a:prstGeom>
        </p:spPr>
        <p:txBody>
          <a:bodyPr/>
          <a:lstStyle>
            <a:lvl1pPr algn="r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03725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- Topic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7B8C35C0-4758-2887-0763-E78795846C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3537" y="-1946"/>
            <a:ext cx="3601340" cy="6881814"/>
          </a:xfrm>
          <a:custGeom>
            <a:avLst/>
            <a:gdLst>
              <a:gd name="connsiteX0" fmla="*/ 3601340 w 3601340"/>
              <a:gd name="connsiteY0" fmla="*/ 0 h 6881814"/>
              <a:gd name="connsiteX1" fmla="*/ 0 w 3601340"/>
              <a:gd name="connsiteY1" fmla="*/ 0 h 6881814"/>
              <a:gd name="connsiteX2" fmla="*/ 0 w 3601340"/>
              <a:gd name="connsiteY2" fmla="*/ 6881815 h 6881814"/>
              <a:gd name="connsiteX3" fmla="*/ 1064235 w 3601340"/>
              <a:gd name="connsiteY3" fmla="*/ 6881815 h 6881814"/>
              <a:gd name="connsiteX4" fmla="*/ 1441045 w 3601340"/>
              <a:gd name="connsiteY4" fmla="*/ 5490188 h 6881814"/>
              <a:gd name="connsiteX5" fmla="*/ 1835678 w 3601340"/>
              <a:gd name="connsiteY5" fmla="*/ 4034957 h 6881814"/>
              <a:gd name="connsiteX6" fmla="*/ 2045724 w 3601340"/>
              <a:gd name="connsiteY6" fmla="*/ 3914112 h 6881814"/>
              <a:gd name="connsiteX7" fmla="*/ 2166660 w 3601340"/>
              <a:gd name="connsiteY7" fmla="*/ 4124001 h 6881814"/>
              <a:gd name="connsiteX8" fmla="*/ 1906966 w 3601340"/>
              <a:gd name="connsiteY8" fmla="*/ 5081858 h 6881814"/>
              <a:gd name="connsiteX9" fmla="*/ 2027902 w 3601340"/>
              <a:gd name="connsiteY9" fmla="*/ 5291747 h 6881814"/>
              <a:gd name="connsiteX10" fmla="*/ 2227765 w 3601340"/>
              <a:gd name="connsiteY10" fmla="*/ 5198887 h 6881814"/>
              <a:gd name="connsiteX11" fmla="*/ 2570204 w 3601340"/>
              <a:gd name="connsiteY11" fmla="*/ 3923016 h 6881814"/>
              <a:gd name="connsiteX12" fmla="*/ 2602029 w 3601340"/>
              <a:gd name="connsiteY12" fmla="*/ 3799627 h 6881814"/>
              <a:gd name="connsiteX13" fmla="*/ 3601340 w 3601340"/>
              <a:gd name="connsiteY13" fmla="*/ 0 h 6881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601340" h="6881814">
                <a:moveTo>
                  <a:pt x="3601340" y="0"/>
                </a:moveTo>
                <a:lnTo>
                  <a:pt x="0" y="0"/>
                </a:lnTo>
                <a:lnTo>
                  <a:pt x="0" y="6881815"/>
                </a:lnTo>
                <a:lnTo>
                  <a:pt x="1064235" y="6881815"/>
                </a:lnTo>
                <a:lnTo>
                  <a:pt x="1441045" y="5490188"/>
                </a:lnTo>
                <a:lnTo>
                  <a:pt x="1835678" y="4034957"/>
                </a:lnTo>
                <a:cubicBezTo>
                  <a:pt x="1859865" y="3943369"/>
                  <a:pt x="1954068" y="3889943"/>
                  <a:pt x="2045724" y="3914112"/>
                </a:cubicBezTo>
                <a:cubicBezTo>
                  <a:pt x="2137381" y="3938281"/>
                  <a:pt x="2190847" y="4032413"/>
                  <a:pt x="2166660" y="4124001"/>
                </a:cubicBezTo>
                <a:lnTo>
                  <a:pt x="1906966" y="5081858"/>
                </a:lnTo>
                <a:cubicBezTo>
                  <a:pt x="1882779" y="5173446"/>
                  <a:pt x="1936246" y="5267578"/>
                  <a:pt x="2027902" y="5291747"/>
                </a:cubicBezTo>
                <a:cubicBezTo>
                  <a:pt x="2109375" y="5313372"/>
                  <a:pt x="2193393" y="5272666"/>
                  <a:pt x="2227765" y="5198887"/>
                </a:cubicBezTo>
                <a:lnTo>
                  <a:pt x="2570204" y="3923016"/>
                </a:lnTo>
                <a:lnTo>
                  <a:pt x="2602029" y="3799627"/>
                </a:lnTo>
                <a:lnTo>
                  <a:pt x="3601340" y="0"/>
                </a:lnTo>
                <a:close/>
              </a:path>
            </a:pathLst>
          </a:custGeom>
          <a:solidFill>
            <a:srgbClr val="FFFFFF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F200699-2797-D741-1EC1-B83FCA4B197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 flipH="1">
            <a:off x="7163691" y="0"/>
            <a:ext cx="5024825" cy="6858000"/>
          </a:xfrm>
          <a:custGeom>
            <a:avLst/>
            <a:gdLst>
              <a:gd name="connsiteX0" fmla="*/ 0 w 6064250"/>
              <a:gd name="connsiteY0" fmla="*/ 0 h 6877051"/>
              <a:gd name="connsiteX1" fmla="*/ 606425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6064250"/>
              <a:gd name="connsiteY0" fmla="*/ 0 h 6877051"/>
              <a:gd name="connsiteX1" fmla="*/ 584073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4028621 w 5840730"/>
              <a:gd name="connsiteY2" fmla="*/ 6887937 h 6887937"/>
              <a:gd name="connsiteX3" fmla="*/ 0 w 5840730"/>
              <a:gd name="connsiteY3" fmla="*/ 6877051 h 6887937"/>
              <a:gd name="connsiteX4" fmla="*/ 0 w 5840730"/>
              <a:gd name="connsiteY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028621 w 5840730"/>
              <a:gd name="connsiteY3" fmla="*/ 6887937 h 6887937"/>
              <a:gd name="connsiteX4" fmla="*/ 0 w 5840730"/>
              <a:gd name="connsiteY4" fmla="*/ 6877051 h 6887937"/>
              <a:gd name="connsiteX5" fmla="*/ 0 w 5840730"/>
              <a:gd name="connsiteY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028621 w 5840730"/>
              <a:gd name="connsiteY4" fmla="*/ 6887937 h 6887937"/>
              <a:gd name="connsiteX5" fmla="*/ 0 w 5840730"/>
              <a:gd name="connsiteY5" fmla="*/ 6877051 h 6887937"/>
              <a:gd name="connsiteX6" fmla="*/ 0 w 5840730"/>
              <a:gd name="connsiteY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785360 w 5840730"/>
              <a:gd name="connsiteY4" fmla="*/ 3926535 h 6887937"/>
              <a:gd name="connsiteX5" fmla="*/ 4028621 w 5840730"/>
              <a:gd name="connsiteY5" fmla="*/ 6887937 h 6887937"/>
              <a:gd name="connsiteX6" fmla="*/ 0 w 5840730"/>
              <a:gd name="connsiteY6" fmla="*/ 6877051 h 6887937"/>
              <a:gd name="connsiteX7" fmla="*/ 0 w 5840730"/>
              <a:gd name="connsiteY7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22520 w 5840730"/>
              <a:gd name="connsiteY5" fmla="*/ 3415995 h 6887937"/>
              <a:gd name="connsiteX6" fmla="*/ 4785360 w 5840730"/>
              <a:gd name="connsiteY6" fmla="*/ 3926535 h 6887937"/>
              <a:gd name="connsiteX7" fmla="*/ 4028621 w 5840730"/>
              <a:gd name="connsiteY7" fmla="*/ 6887937 h 6887937"/>
              <a:gd name="connsiteX8" fmla="*/ 0 w 5840730"/>
              <a:gd name="connsiteY8" fmla="*/ 6877051 h 6887937"/>
              <a:gd name="connsiteX9" fmla="*/ 0 w 5840730"/>
              <a:gd name="connsiteY9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4922520 w 5840730"/>
              <a:gd name="connsiteY6" fmla="*/ 3415995 h 6887937"/>
              <a:gd name="connsiteX7" fmla="*/ 4785360 w 5840730"/>
              <a:gd name="connsiteY7" fmla="*/ 3926535 h 6887937"/>
              <a:gd name="connsiteX8" fmla="*/ 4028621 w 5840730"/>
              <a:gd name="connsiteY8" fmla="*/ 6887937 h 6887937"/>
              <a:gd name="connsiteX9" fmla="*/ 0 w 5840730"/>
              <a:gd name="connsiteY9" fmla="*/ 6877051 h 6887937"/>
              <a:gd name="connsiteX10" fmla="*/ 0 w 5840730"/>
              <a:gd name="connsiteY10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922520 w 5840730"/>
              <a:gd name="connsiteY7" fmla="*/ 341599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457700 w 5840730"/>
              <a:gd name="connsiteY7" fmla="*/ 384271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213860 w 5840730"/>
              <a:gd name="connsiteY7" fmla="*/ 4757115 h 6887937"/>
              <a:gd name="connsiteX8" fmla="*/ 4457700 w 5840730"/>
              <a:gd name="connsiteY8" fmla="*/ 3842715 h 6887937"/>
              <a:gd name="connsiteX9" fmla="*/ 4785360 w 5840730"/>
              <a:gd name="connsiteY9" fmla="*/ 3926535 h 6887937"/>
              <a:gd name="connsiteX10" fmla="*/ 4028621 w 5840730"/>
              <a:gd name="connsiteY10" fmla="*/ 6887937 h 6887937"/>
              <a:gd name="connsiteX11" fmla="*/ 0 w 5840730"/>
              <a:gd name="connsiteY11" fmla="*/ 6877051 h 6887937"/>
              <a:gd name="connsiteX12" fmla="*/ 0 w 5840730"/>
              <a:gd name="connsiteY12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37760 w 5840730"/>
              <a:gd name="connsiteY5" fmla="*/ 16100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5681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33950 w 5840730"/>
              <a:gd name="connsiteY3" fmla="*/ 273781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61560 w 5840730"/>
              <a:gd name="connsiteY3" fmla="*/ 29435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42510 w 5840730"/>
              <a:gd name="connsiteY3" fmla="*/ 30197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560570 w 5840730"/>
              <a:gd name="connsiteY11" fmla="*/ 412084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09160 w 5840730"/>
              <a:gd name="connsiteY11" fmla="*/ 363316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655820 w 5840730"/>
              <a:gd name="connsiteY6" fmla="*/ 1770075 h 6887937"/>
              <a:gd name="connsiteX7" fmla="*/ 3893820 w 5840730"/>
              <a:gd name="connsiteY7" fmla="*/ 4688535 h 6887937"/>
              <a:gd name="connsiteX8" fmla="*/ 3992880 w 5840730"/>
              <a:gd name="connsiteY8" fmla="*/ 490570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3893820 w 5840730"/>
              <a:gd name="connsiteY6" fmla="*/ 4688535 h 6887937"/>
              <a:gd name="connsiteX7" fmla="*/ 3992880 w 5840730"/>
              <a:gd name="connsiteY7" fmla="*/ 490570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686300 w 5840730"/>
              <a:gd name="connsiteY10" fmla="*/ 371317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3893820 w 5840730"/>
              <a:gd name="connsiteY5" fmla="*/ 4688535 h 6887937"/>
              <a:gd name="connsiteX6" fmla="*/ 3992880 w 5840730"/>
              <a:gd name="connsiteY6" fmla="*/ 4905705 h 6887937"/>
              <a:gd name="connsiteX7" fmla="*/ 4213860 w 5840730"/>
              <a:gd name="connsiteY7" fmla="*/ 4757115 h 6887937"/>
              <a:gd name="connsiteX8" fmla="*/ 4457700 w 5840730"/>
              <a:gd name="connsiteY8" fmla="*/ 3842715 h 6887937"/>
              <a:gd name="connsiteX9" fmla="*/ 4686300 w 5840730"/>
              <a:gd name="connsiteY9" fmla="*/ 371317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3893820 w 5840730"/>
              <a:gd name="connsiteY4" fmla="*/ 4688535 h 6887937"/>
              <a:gd name="connsiteX5" fmla="*/ 3992880 w 5840730"/>
              <a:gd name="connsiteY5" fmla="*/ 4905705 h 6887937"/>
              <a:gd name="connsiteX6" fmla="*/ 4213860 w 5840730"/>
              <a:gd name="connsiteY6" fmla="*/ 4757115 h 6887937"/>
              <a:gd name="connsiteX7" fmla="*/ 4457700 w 5840730"/>
              <a:gd name="connsiteY7" fmla="*/ 3842715 h 6887937"/>
              <a:gd name="connsiteX8" fmla="*/ 4686300 w 5840730"/>
              <a:gd name="connsiteY8" fmla="*/ 3713175 h 6887937"/>
              <a:gd name="connsiteX9" fmla="*/ 4785360 w 5840730"/>
              <a:gd name="connsiteY9" fmla="*/ 3926535 h 6887937"/>
              <a:gd name="connsiteX10" fmla="*/ 4028621 w 5840730"/>
              <a:gd name="connsiteY10" fmla="*/ 6887937 h 6887937"/>
              <a:gd name="connsiteX11" fmla="*/ 0 w 5840730"/>
              <a:gd name="connsiteY11" fmla="*/ 6877051 h 6887937"/>
              <a:gd name="connsiteX12" fmla="*/ 0 w 5840730"/>
              <a:gd name="connsiteY12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3893820 w 5840730"/>
              <a:gd name="connsiteY3" fmla="*/ 4688535 h 6887937"/>
              <a:gd name="connsiteX4" fmla="*/ 3992880 w 5840730"/>
              <a:gd name="connsiteY4" fmla="*/ 4905705 h 6887937"/>
              <a:gd name="connsiteX5" fmla="*/ 4213860 w 5840730"/>
              <a:gd name="connsiteY5" fmla="*/ 4757115 h 6887937"/>
              <a:gd name="connsiteX6" fmla="*/ 4457700 w 5840730"/>
              <a:gd name="connsiteY6" fmla="*/ 3842715 h 6887937"/>
              <a:gd name="connsiteX7" fmla="*/ 4686300 w 5840730"/>
              <a:gd name="connsiteY7" fmla="*/ 371317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3893820 w 5840730"/>
              <a:gd name="connsiteY2" fmla="*/ 4688535 h 6887937"/>
              <a:gd name="connsiteX3" fmla="*/ 3992880 w 5840730"/>
              <a:gd name="connsiteY3" fmla="*/ 4905705 h 6887937"/>
              <a:gd name="connsiteX4" fmla="*/ 4213860 w 5840730"/>
              <a:gd name="connsiteY4" fmla="*/ 4757115 h 6887937"/>
              <a:gd name="connsiteX5" fmla="*/ 4457700 w 5840730"/>
              <a:gd name="connsiteY5" fmla="*/ 3842715 h 6887937"/>
              <a:gd name="connsiteX6" fmla="*/ 4686300 w 5840730"/>
              <a:gd name="connsiteY6" fmla="*/ 3713175 h 6887937"/>
              <a:gd name="connsiteX7" fmla="*/ 4785360 w 5840730"/>
              <a:gd name="connsiteY7" fmla="*/ 3926535 h 6887937"/>
              <a:gd name="connsiteX8" fmla="*/ 4028621 w 5840730"/>
              <a:gd name="connsiteY8" fmla="*/ 6887937 h 6887937"/>
              <a:gd name="connsiteX9" fmla="*/ 0 w 5840730"/>
              <a:gd name="connsiteY9" fmla="*/ 6877051 h 6887937"/>
              <a:gd name="connsiteX10" fmla="*/ 0 w 5840730"/>
              <a:gd name="connsiteY10" fmla="*/ 0 h 6887937"/>
              <a:gd name="connsiteX0" fmla="*/ 0 w 4790753"/>
              <a:gd name="connsiteY0" fmla="*/ 0 h 6887937"/>
              <a:gd name="connsiteX1" fmla="*/ 2674743 w 4790753"/>
              <a:gd name="connsiteY1" fmla="*/ 49345 h 6887937"/>
              <a:gd name="connsiteX2" fmla="*/ 3893820 w 4790753"/>
              <a:gd name="connsiteY2" fmla="*/ 4688535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97763 w 4790753"/>
              <a:gd name="connsiteY1" fmla="*/ 0 h 6887937"/>
              <a:gd name="connsiteX2" fmla="*/ 3893820 w 4790753"/>
              <a:gd name="connsiteY2" fmla="*/ 4688535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97763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310950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412040 w 4790753"/>
              <a:gd name="connsiteY2" fmla="*/ 3464777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244891 w 4790753"/>
              <a:gd name="connsiteY2" fmla="*/ 3464778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392375 w 4790753"/>
              <a:gd name="connsiteY2" fmla="*/ 3464779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392375 w 5110169"/>
              <a:gd name="connsiteY2" fmla="*/ 3464779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66000 w 5110169"/>
              <a:gd name="connsiteY2" fmla="*/ 4629324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16839 w 5110169"/>
              <a:gd name="connsiteY2" fmla="*/ 4550372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589019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53550 w 5110169"/>
              <a:gd name="connsiteY3" fmla="*/ 5034002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53550 w 5110169"/>
              <a:gd name="connsiteY3" fmla="*/ 5300466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4042040 w 5110169"/>
              <a:gd name="connsiteY3" fmla="*/ 5566930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05329 w 5110169"/>
              <a:gd name="connsiteY2" fmla="*/ 4974740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75832 w 5110169"/>
              <a:gd name="connsiteY2" fmla="*/ 5033954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198620 w 5110169"/>
              <a:gd name="connsiteY7" fmla="*/ 4133044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251960 w 5110169"/>
              <a:gd name="connsiteY7" fmla="*/ 4071856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030921"/>
              <a:gd name="connsiteY0" fmla="*/ 0 h 6877051"/>
              <a:gd name="connsiteX1" fmla="*/ 2487931 w 5030921"/>
              <a:gd name="connsiteY1" fmla="*/ 0 h 6877051"/>
              <a:gd name="connsiteX2" fmla="*/ 3834825 w 5030921"/>
              <a:gd name="connsiteY2" fmla="*/ 5142514 h 6877051"/>
              <a:gd name="connsiteX3" fmla="*/ 4074118 w 5030921"/>
              <a:gd name="connsiteY3" fmla="*/ 5314407 h 6877051"/>
              <a:gd name="connsiteX4" fmla="*/ 4168140 w 5030921"/>
              <a:gd name="connsiteY4" fmla="*/ 5055407 h 6877051"/>
              <a:gd name="connsiteX5" fmla="*/ 3935730 w 5030921"/>
              <a:gd name="connsiteY5" fmla="*/ 4175425 h 6877051"/>
              <a:gd name="connsiteX6" fmla="*/ 4061460 w 5030921"/>
              <a:gd name="connsiteY6" fmla="*/ 3931157 h 6877051"/>
              <a:gd name="connsiteX7" fmla="*/ 4251960 w 5030921"/>
              <a:gd name="connsiteY7" fmla="*/ 4071856 h 6877051"/>
              <a:gd name="connsiteX8" fmla="*/ 5030921 w 5030921"/>
              <a:gd name="connsiteY8" fmla="*/ 6875699 h 6877051"/>
              <a:gd name="connsiteX9" fmla="*/ 0 w 5030921"/>
              <a:gd name="connsiteY9" fmla="*/ 6877051 h 6877051"/>
              <a:gd name="connsiteX10" fmla="*/ 0 w 5030921"/>
              <a:gd name="connsiteY10" fmla="*/ 0 h 6877051"/>
              <a:gd name="connsiteX0" fmla="*/ 0 w 4963865"/>
              <a:gd name="connsiteY0" fmla="*/ 0 h 6877051"/>
              <a:gd name="connsiteX1" fmla="*/ 2487931 w 4963865"/>
              <a:gd name="connsiteY1" fmla="*/ 0 h 6877051"/>
              <a:gd name="connsiteX2" fmla="*/ 3834825 w 4963865"/>
              <a:gd name="connsiteY2" fmla="*/ 5142514 h 6877051"/>
              <a:gd name="connsiteX3" fmla="*/ 4074118 w 4963865"/>
              <a:gd name="connsiteY3" fmla="*/ 5314407 h 6877051"/>
              <a:gd name="connsiteX4" fmla="*/ 4168140 w 4963865"/>
              <a:gd name="connsiteY4" fmla="*/ 5055407 h 6877051"/>
              <a:gd name="connsiteX5" fmla="*/ 3935730 w 4963865"/>
              <a:gd name="connsiteY5" fmla="*/ 4175425 h 6877051"/>
              <a:gd name="connsiteX6" fmla="*/ 4061460 w 4963865"/>
              <a:gd name="connsiteY6" fmla="*/ 3931157 h 6877051"/>
              <a:gd name="connsiteX7" fmla="*/ 4251960 w 4963865"/>
              <a:gd name="connsiteY7" fmla="*/ 4071856 h 6877051"/>
              <a:gd name="connsiteX8" fmla="*/ 4963865 w 4963865"/>
              <a:gd name="connsiteY8" fmla="*/ 6875699 h 6877051"/>
              <a:gd name="connsiteX9" fmla="*/ 0 w 4963865"/>
              <a:gd name="connsiteY9" fmla="*/ 6877051 h 6877051"/>
              <a:gd name="connsiteX10" fmla="*/ 0 w 4963865"/>
              <a:gd name="connsiteY10" fmla="*/ 0 h 6877051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024825" h="6881818">
                <a:moveTo>
                  <a:pt x="0" y="0"/>
                </a:moveTo>
                <a:lnTo>
                  <a:pt x="2487931" y="0"/>
                </a:lnTo>
                <a:lnTo>
                  <a:pt x="3834825" y="5142514"/>
                </a:lnTo>
                <a:cubicBezTo>
                  <a:pt x="3851116" y="5182666"/>
                  <a:pt x="3878538" y="5351369"/>
                  <a:pt x="4048718" y="5314407"/>
                </a:cubicBezTo>
                <a:cubicBezTo>
                  <a:pt x="4218898" y="5277445"/>
                  <a:pt x="4184015" y="5205230"/>
                  <a:pt x="4168140" y="5055407"/>
                </a:cubicBezTo>
                <a:lnTo>
                  <a:pt x="3935730" y="4175425"/>
                </a:lnTo>
                <a:cubicBezTo>
                  <a:pt x="3924300" y="4083966"/>
                  <a:pt x="3902710" y="3989870"/>
                  <a:pt x="4061460" y="3941355"/>
                </a:cubicBezTo>
                <a:cubicBezTo>
                  <a:pt x="4194810" y="3923207"/>
                  <a:pt x="4213860" y="4007005"/>
                  <a:pt x="4251960" y="4071856"/>
                </a:cubicBezTo>
                <a:lnTo>
                  <a:pt x="5024825" y="6881818"/>
                </a:lnTo>
                <a:lnTo>
                  <a:pt x="0" y="6877051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</p:spPr>
        <p:txBody>
          <a:bodyPr anchor="ctr"/>
          <a:lstStyle>
            <a:lvl1pPr algn="ctr">
              <a:defRPr baseline="-25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96322" y="320040"/>
            <a:ext cx="6732237" cy="1017147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3600" spc="1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5E91AD6-E4A6-F082-0E76-DAF7D57B516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24242" y="1749479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o1.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B00516E-9699-821C-0371-67A8478E101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43379" y="1749479"/>
            <a:ext cx="5885179" cy="533400"/>
          </a:xfrm>
        </p:spPr>
        <p:txBody>
          <a:bodyPr bIns="0" anchor="b"/>
          <a:lstStyle>
            <a:lvl1pPr marL="0" indent="0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7C72C187-9B88-8558-E9E7-CA189DF0EF3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24242" y="2378035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o2.</a:t>
            </a: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9366E515-A368-5E2D-8A9F-6BDBB76BC87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643379" y="2378035"/>
            <a:ext cx="5885179" cy="533400"/>
          </a:xfrm>
        </p:spPr>
        <p:txBody>
          <a:bodyPr bIns="0" anchor="b"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1F522536-6FE3-2618-BC24-8C518818587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24242" y="3006909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5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o3.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89C1155B-B06D-77D5-B3DC-9CEAEDF2D6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643379" y="3009613"/>
            <a:ext cx="5885179" cy="533400"/>
          </a:xfrm>
        </p:spPr>
        <p:txBody>
          <a:bodyPr bIns="0" anchor="b"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F3A36BC1-799A-6623-E5E3-1190C0C7C47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24242" y="3635783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o4.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92954362-36EF-4B42-19C7-6132A7E2A87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643379" y="3638169"/>
            <a:ext cx="5885179" cy="533400"/>
          </a:xfrm>
        </p:spPr>
        <p:txBody>
          <a:bodyPr bIns="0" anchor="b"/>
          <a:lstStyle>
            <a:lvl1pPr marL="0" indent="0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9EF1DED4-DCEF-D1F3-17B9-BC29651F7DE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24242" y="4264656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o5.</a:t>
            </a:r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A57B871C-EE51-327F-62B1-79B005BD932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43379" y="4269747"/>
            <a:ext cx="5885179" cy="533400"/>
          </a:xfrm>
        </p:spPr>
        <p:txBody>
          <a:bodyPr bIns="0" anchor="b"/>
          <a:lstStyle>
            <a:lvl1pPr marL="0" indent="0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01359A1-A1B1-9DC6-08B9-8042E7FBA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6889763" y="0"/>
            <a:ext cx="1822122" cy="6871447"/>
          </a:xfrm>
          <a:prstGeom prst="line">
            <a:avLst/>
          </a:prstGeom>
          <a:ln w="222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ooter Placeholder 8">
            <a:extLst>
              <a:ext uri="{FF2B5EF4-FFF2-40B4-BE49-F238E27FC236}">
                <a16:creationId xmlns:a16="http://schemas.microsoft.com/office/drawing/2014/main" id="{28D89004-F984-BB7D-2489-E7EC551298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24241" y="6290774"/>
            <a:ext cx="6637071" cy="365125"/>
          </a:xfrm>
          <a:prstGeom prst="rect">
            <a:avLst/>
          </a:prstGeom>
        </p:spPr>
        <p:txBody>
          <a:bodyPr/>
          <a:lstStyle>
            <a:lvl1pPr>
              <a:defRPr sz="1100" b="0" i="0" cap="all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Add footer here</a:t>
            </a:r>
          </a:p>
        </p:txBody>
      </p:sp>
      <p:sp>
        <p:nvSpPr>
          <p:cNvPr id="21" name="Slide Number Placeholder 9">
            <a:extLst>
              <a:ext uri="{FF2B5EF4-FFF2-40B4-BE49-F238E27FC236}">
                <a16:creationId xmlns:a16="http://schemas.microsoft.com/office/drawing/2014/main" id="{E2790754-E9EF-9F79-825B-5AB348DFA6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68546" y="6290774"/>
            <a:ext cx="617912" cy="365125"/>
          </a:xfrm>
          <a:prstGeom prst="rect">
            <a:avLst/>
          </a:prstGeom>
        </p:spPr>
        <p:txBody>
          <a:bodyPr/>
          <a:lstStyle>
            <a:lvl1pPr algn="r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27609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- Topic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7B8C35C0-4758-2887-0763-E78795846C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3537" y="-1946"/>
            <a:ext cx="3601340" cy="6881814"/>
          </a:xfrm>
          <a:custGeom>
            <a:avLst/>
            <a:gdLst>
              <a:gd name="connsiteX0" fmla="*/ 3601340 w 3601340"/>
              <a:gd name="connsiteY0" fmla="*/ 0 h 6881814"/>
              <a:gd name="connsiteX1" fmla="*/ 0 w 3601340"/>
              <a:gd name="connsiteY1" fmla="*/ 0 h 6881814"/>
              <a:gd name="connsiteX2" fmla="*/ 0 w 3601340"/>
              <a:gd name="connsiteY2" fmla="*/ 6881815 h 6881814"/>
              <a:gd name="connsiteX3" fmla="*/ 1064235 w 3601340"/>
              <a:gd name="connsiteY3" fmla="*/ 6881815 h 6881814"/>
              <a:gd name="connsiteX4" fmla="*/ 1441045 w 3601340"/>
              <a:gd name="connsiteY4" fmla="*/ 5490188 h 6881814"/>
              <a:gd name="connsiteX5" fmla="*/ 1835678 w 3601340"/>
              <a:gd name="connsiteY5" fmla="*/ 4034957 h 6881814"/>
              <a:gd name="connsiteX6" fmla="*/ 2045724 w 3601340"/>
              <a:gd name="connsiteY6" fmla="*/ 3914112 h 6881814"/>
              <a:gd name="connsiteX7" fmla="*/ 2166660 w 3601340"/>
              <a:gd name="connsiteY7" fmla="*/ 4124001 h 6881814"/>
              <a:gd name="connsiteX8" fmla="*/ 1906966 w 3601340"/>
              <a:gd name="connsiteY8" fmla="*/ 5081858 h 6881814"/>
              <a:gd name="connsiteX9" fmla="*/ 2027902 w 3601340"/>
              <a:gd name="connsiteY9" fmla="*/ 5291747 h 6881814"/>
              <a:gd name="connsiteX10" fmla="*/ 2227765 w 3601340"/>
              <a:gd name="connsiteY10" fmla="*/ 5198887 h 6881814"/>
              <a:gd name="connsiteX11" fmla="*/ 2570204 w 3601340"/>
              <a:gd name="connsiteY11" fmla="*/ 3923016 h 6881814"/>
              <a:gd name="connsiteX12" fmla="*/ 2602029 w 3601340"/>
              <a:gd name="connsiteY12" fmla="*/ 3799627 h 6881814"/>
              <a:gd name="connsiteX13" fmla="*/ 3601340 w 3601340"/>
              <a:gd name="connsiteY13" fmla="*/ 0 h 6881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601340" h="6881814">
                <a:moveTo>
                  <a:pt x="3601340" y="0"/>
                </a:moveTo>
                <a:lnTo>
                  <a:pt x="0" y="0"/>
                </a:lnTo>
                <a:lnTo>
                  <a:pt x="0" y="6881815"/>
                </a:lnTo>
                <a:lnTo>
                  <a:pt x="1064235" y="6881815"/>
                </a:lnTo>
                <a:lnTo>
                  <a:pt x="1441045" y="5490188"/>
                </a:lnTo>
                <a:lnTo>
                  <a:pt x="1835678" y="4034957"/>
                </a:lnTo>
                <a:cubicBezTo>
                  <a:pt x="1859865" y="3943369"/>
                  <a:pt x="1954068" y="3889943"/>
                  <a:pt x="2045724" y="3914112"/>
                </a:cubicBezTo>
                <a:cubicBezTo>
                  <a:pt x="2137381" y="3938281"/>
                  <a:pt x="2190847" y="4032413"/>
                  <a:pt x="2166660" y="4124001"/>
                </a:cubicBezTo>
                <a:lnTo>
                  <a:pt x="1906966" y="5081858"/>
                </a:lnTo>
                <a:cubicBezTo>
                  <a:pt x="1882779" y="5173446"/>
                  <a:pt x="1936246" y="5267578"/>
                  <a:pt x="2027902" y="5291747"/>
                </a:cubicBezTo>
                <a:cubicBezTo>
                  <a:pt x="2109375" y="5313372"/>
                  <a:pt x="2193393" y="5272666"/>
                  <a:pt x="2227765" y="5198887"/>
                </a:cubicBezTo>
                <a:lnTo>
                  <a:pt x="2570204" y="3923016"/>
                </a:lnTo>
                <a:lnTo>
                  <a:pt x="2602029" y="3799627"/>
                </a:lnTo>
                <a:lnTo>
                  <a:pt x="3601340" y="0"/>
                </a:lnTo>
                <a:close/>
              </a:path>
            </a:pathLst>
          </a:custGeom>
          <a:solidFill>
            <a:srgbClr val="FFFFFF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F200699-2797-D741-1EC1-B83FCA4B197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 flipH="1">
            <a:off x="7163691" y="0"/>
            <a:ext cx="5024825" cy="6858000"/>
          </a:xfrm>
          <a:custGeom>
            <a:avLst/>
            <a:gdLst>
              <a:gd name="connsiteX0" fmla="*/ 0 w 6064250"/>
              <a:gd name="connsiteY0" fmla="*/ 0 h 6877051"/>
              <a:gd name="connsiteX1" fmla="*/ 606425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6064250"/>
              <a:gd name="connsiteY0" fmla="*/ 0 h 6877051"/>
              <a:gd name="connsiteX1" fmla="*/ 584073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4028621 w 5840730"/>
              <a:gd name="connsiteY2" fmla="*/ 6887937 h 6887937"/>
              <a:gd name="connsiteX3" fmla="*/ 0 w 5840730"/>
              <a:gd name="connsiteY3" fmla="*/ 6877051 h 6887937"/>
              <a:gd name="connsiteX4" fmla="*/ 0 w 5840730"/>
              <a:gd name="connsiteY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028621 w 5840730"/>
              <a:gd name="connsiteY3" fmla="*/ 6887937 h 6887937"/>
              <a:gd name="connsiteX4" fmla="*/ 0 w 5840730"/>
              <a:gd name="connsiteY4" fmla="*/ 6877051 h 6887937"/>
              <a:gd name="connsiteX5" fmla="*/ 0 w 5840730"/>
              <a:gd name="connsiteY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028621 w 5840730"/>
              <a:gd name="connsiteY4" fmla="*/ 6887937 h 6887937"/>
              <a:gd name="connsiteX5" fmla="*/ 0 w 5840730"/>
              <a:gd name="connsiteY5" fmla="*/ 6877051 h 6887937"/>
              <a:gd name="connsiteX6" fmla="*/ 0 w 5840730"/>
              <a:gd name="connsiteY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785360 w 5840730"/>
              <a:gd name="connsiteY4" fmla="*/ 3926535 h 6887937"/>
              <a:gd name="connsiteX5" fmla="*/ 4028621 w 5840730"/>
              <a:gd name="connsiteY5" fmla="*/ 6887937 h 6887937"/>
              <a:gd name="connsiteX6" fmla="*/ 0 w 5840730"/>
              <a:gd name="connsiteY6" fmla="*/ 6877051 h 6887937"/>
              <a:gd name="connsiteX7" fmla="*/ 0 w 5840730"/>
              <a:gd name="connsiteY7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22520 w 5840730"/>
              <a:gd name="connsiteY5" fmla="*/ 3415995 h 6887937"/>
              <a:gd name="connsiteX6" fmla="*/ 4785360 w 5840730"/>
              <a:gd name="connsiteY6" fmla="*/ 3926535 h 6887937"/>
              <a:gd name="connsiteX7" fmla="*/ 4028621 w 5840730"/>
              <a:gd name="connsiteY7" fmla="*/ 6887937 h 6887937"/>
              <a:gd name="connsiteX8" fmla="*/ 0 w 5840730"/>
              <a:gd name="connsiteY8" fmla="*/ 6877051 h 6887937"/>
              <a:gd name="connsiteX9" fmla="*/ 0 w 5840730"/>
              <a:gd name="connsiteY9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4922520 w 5840730"/>
              <a:gd name="connsiteY6" fmla="*/ 3415995 h 6887937"/>
              <a:gd name="connsiteX7" fmla="*/ 4785360 w 5840730"/>
              <a:gd name="connsiteY7" fmla="*/ 3926535 h 6887937"/>
              <a:gd name="connsiteX8" fmla="*/ 4028621 w 5840730"/>
              <a:gd name="connsiteY8" fmla="*/ 6887937 h 6887937"/>
              <a:gd name="connsiteX9" fmla="*/ 0 w 5840730"/>
              <a:gd name="connsiteY9" fmla="*/ 6877051 h 6887937"/>
              <a:gd name="connsiteX10" fmla="*/ 0 w 5840730"/>
              <a:gd name="connsiteY10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922520 w 5840730"/>
              <a:gd name="connsiteY7" fmla="*/ 341599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457700 w 5840730"/>
              <a:gd name="connsiteY7" fmla="*/ 384271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213860 w 5840730"/>
              <a:gd name="connsiteY7" fmla="*/ 4757115 h 6887937"/>
              <a:gd name="connsiteX8" fmla="*/ 4457700 w 5840730"/>
              <a:gd name="connsiteY8" fmla="*/ 3842715 h 6887937"/>
              <a:gd name="connsiteX9" fmla="*/ 4785360 w 5840730"/>
              <a:gd name="connsiteY9" fmla="*/ 3926535 h 6887937"/>
              <a:gd name="connsiteX10" fmla="*/ 4028621 w 5840730"/>
              <a:gd name="connsiteY10" fmla="*/ 6887937 h 6887937"/>
              <a:gd name="connsiteX11" fmla="*/ 0 w 5840730"/>
              <a:gd name="connsiteY11" fmla="*/ 6877051 h 6887937"/>
              <a:gd name="connsiteX12" fmla="*/ 0 w 5840730"/>
              <a:gd name="connsiteY12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37760 w 5840730"/>
              <a:gd name="connsiteY5" fmla="*/ 16100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5681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33950 w 5840730"/>
              <a:gd name="connsiteY3" fmla="*/ 273781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61560 w 5840730"/>
              <a:gd name="connsiteY3" fmla="*/ 29435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42510 w 5840730"/>
              <a:gd name="connsiteY3" fmla="*/ 30197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560570 w 5840730"/>
              <a:gd name="connsiteY11" fmla="*/ 412084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09160 w 5840730"/>
              <a:gd name="connsiteY11" fmla="*/ 363316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655820 w 5840730"/>
              <a:gd name="connsiteY6" fmla="*/ 1770075 h 6887937"/>
              <a:gd name="connsiteX7" fmla="*/ 3893820 w 5840730"/>
              <a:gd name="connsiteY7" fmla="*/ 4688535 h 6887937"/>
              <a:gd name="connsiteX8" fmla="*/ 3992880 w 5840730"/>
              <a:gd name="connsiteY8" fmla="*/ 490570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3893820 w 5840730"/>
              <a:gd name="connsiteY6" fmla="*/ 4688535 h 6887937"/>
              <a:gd name="connsiteX7" fmla="*/ 3992880 w 5840730"/>
              <a:gd name="connsiteY7" fmla="*/ 490570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686300 w 5840730"/>
              <a:gd name="connsiteY10" fmla="*/ 371317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3893820 w 5840730"/>
              <a:gd name="connsiteY5" fmla="*/ 4688535 h 6887937"/>
              <a:gd name="connsiteX6" fmla="*/ 3992880 w 5840730"/>
              <a:gd name="connsiteY6" fmla="*/ 4905705 h 6887937"/>
              <a:gd name="connsiteX7" fmla="*/ 4213860 w 5840730"/>
              <a:gd name="connsiteY7" fmla="*/ 4757115 h 6887937"/>
              <a:gd name="connsiteX8" fmla="*/ 4457700 w 5840730"/>
              <a:gd name="connsiteY8" fmla="*/ 3842715 h 6887937"/>
              <a:gd name="connsiteX9" fmla="*/ 4686300 w 5840730"/>
              <a:gd name="connsiteY9" fmla="*/ 371317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3893820 w 5840730"/>
              <a:gd name="connsiteY4" fmla="*/ 4688535 h 6887937"/>
              <a:gd name="connsiteX5" fmla="*/ 3992880 w 5840730"/>
              <a:gd name="connsiteY5" fmla="*/ 4905705 h 6887937"/>
              <a:gd name="connsiteX6" fmla="*/ 4213860 w 5840730"/>
              <a:gd name="connsiteY6" fmla="*/ 4757115 h 6887937"/>
              <a:gd name="connsiteX7" fmla="*/ 4457700 w 5840730"/>
              <a:gd name="connsiteY7" fmla="*/ 3842715 h 6887937"/>
              <a:gd name="connsiteX8" fmla="*/ 4686300 w 5840730"/>
              <a:gd name="connsiteY8" fmla="*/ 3713175 h 6887937"/>
              <a:gd name="connsiteX9" fmla="*/ 4785360 w 5840730"/>
              <a:gd name="connsiteY9" fmla="*/ 3926535 h 6887937"/>
              <a:gd name="connsiteX10" fmla="*/ 4028621 w 5840730"/>
              <a:gd name="connsiteY10" fmla="*/ 6887937 h 6887937"/>
              <a:gd name="connsiteX11" fmla="*/ 0 w 5840730"/>
              <a:gd name="connsiteY11" fmla="*/ 6877051 h 6887937"/>
              <a:gd name="connsiteX12" fmla="*/ 0 w 5840730"/>
              <a:gd name="connsiteY12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3893820 w 5840730"/>
              <a:gd name="connsiteY3" fmla="*/ 4688535 h 6887937"/>
              <a:gd name="connsiteX4" fmla="*/ 3992880 w 5840730"/>
              <a:gd name="connsiteY4" fmla="*/ 4905705 h 6887937"/>
              <a:gd name="connsiteX5" fmla="*/ 4213860 w 5840730"/>
              <a:gd name="connsiteY5" fmla="*/ 4757115 h 6887937"/>
              <a:gd name="connsiteX6" fmla="*/ 4457700 w 5840730"/>
              <a:gd name="connsiteY6" fmla="*/ 3842715 h 6887937"/>
              <a:gd name="connsiteX7" fmla="*/ 4686300 w 5840730"/>
              <a:gd name="connsiteY7" fmla="*/ 371317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3893820 w 5840730"/>
              <a:gd name="connsiteY2" fmla="*/ 4688535 h 6887937"/>
              <a:gd name="connsiteX3" fmla="*/ 3992880 w 5840730"/>
              <a:gd name="connsiteY3" fmla="*/ 4905705 h 6887937"/>
              <a:gd name="connsiteX4" fmla="*/ 4213860 w 5840730"/>
              <a:gd name="connsiteY4" fmla="*/ 4757115 h 6887937"/>
              <a:gd name="connsiteX5" fmla="*/ 4457700 w 5840730"/>
              <a:gd name="connsiteY5" fmla="*/ 3842715 h 6887937"/>
              <a:gd name="connsiteX6" fmla="*/ 4686300 w 5840730"/>
              <a:gd name="connsiteY6" fmla="*/ 3713175 h 6887937"/>
              <a:gd name="connsiteX7" fmla="*/ 4785360 w 5840730"/>
              <a:gd name="connsiteY7" fmla="*/ 3926535 h 6887937"/>
              <a:gd name="connsiteX8" fmla="*/ 4028621 w 5840730"/>
              <a:gd name="connsiteY8" fmla="*/ 6887937 h 6887937"/>
              <a:gd name="connsiteX9" fmla="*/ 0 w 5840730"/>
              <a:gd name="connsiteY9" fmla="*/ 6877051 h 6887937"/>
              <a:gd name="connsiteX10" fmla="*/ 0 w 5840730"/>
              <a:gd name="connsiteY10" fmla="*/ 0 h 6887937"/>
              <a:gd name="connsiteX0" fmla="*/ 0 w 4790753"/>
              <a:gd name="connsiteY0" fmla="*/ 0 h 6887937"/>
              <a:gd name="connsiteX1" fmla="*/ 2674743 w 4790753"/>
              <a:gd name="connsiteY1" fmla="*/ 49345 h 6887937"/>
              <a:gd name="connsiteX2" fmla="*/ 3893820 w 4790753"/>
              <a:gd name="connsiteY2" fmla="*/ 4688535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97763 w 4790753"/>
              <a:gd name="connsiteY1" fmla="*/ 0 h 6887937"/>
              <a:gd name="connsiteX2" fmla="*/ 3893820 w 4790753"/>
              <a:gd name="connsiteY2" fmla="*/ 4688535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97763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310950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412040 w 4790753"/>
              <a:gd name="connsiteY2" fmla="*/ 3464777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244891 w 4790753"/>
              <a:gd name="connsiteY2" fmla="*/ 3464778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392375 w 4790753"/>
              <a:gd name="connsiteY2" fmla="*/ 3464779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392375 w 5110169"/>
              <a:gd name="connsiteY2" fmla="*/ 3464779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66000 w 5110169"/>
              <a:gd name="connsiteY2" fmla="*/ 4629324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16839 w 5110169"/>
              <a:gd name="connsiteY2" fmla="*/ 4550372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589019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53550 w 5110169"/>
              <a:gd name="connsiteY3" fmla="*/ 5034002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53550 w 5110169"/>
              <a:gd name="connsiteY3" fmla="*/ 5300466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4042040 w 5110169"/>
              <a:gd name="connsiteY3" fmla="*/ 5566930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05329 w 5110169"/>
              <a:gd name="connsiteY2" fmla="*/ 4974740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75832 w 5110169"/>
              <a:gd name="connsiteY2" fmla="*/ 5033954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198620 w 5110169"/>
              <a:gd name="connsiteY7" fmla="*/ 4133044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251960 w 5110169"/>
              <a:gd name="connsiteY7" fmla="*/ 4071856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030921"/>
              <a:gd name="connsiteY0" fmla="*/ 0 h 6877051"/>
              <a:gd name="connsiteX1" fmla="*/ 2487931 w 5030921"/>
              <a:gd name="connsiteY1" fmla="*/ 0 h 6877051"/>
              <a:gd name="connsiteX2" fmla="*/ 3834825 w 5030921"/>
              <a:gd name="connsiteY2" fmla="*/ 5142514 h 6877051"/>
              <a:gd name="connsiteX3" fmla="*/ 4074118 w 5030921"/>
              <a:gd name="connsiteY3" fmla="*/ 5314407 h 6877051"/>
              <a:gd name="connsiteX4" fmla="*/ 4168140 w 5030921"/>
              <a:gd name="connsiteY4" fmla="*/ 5055407 h 6877051"/>
              <a:gd name="connsiteX5" fmla="*/ 3935730 w 5030921"/>
              <a:gd name="connsiteY5" fmla="*/ 4175425 h 6877051"/>
              <a:gd name="connsiteX6" fmla="*/ 4061460 w 5030921"/>
              <a:gd name="connsiteY6" fmla="*/ 3931157 h 6877051"/>
              <a:gd name="connsiteX7" fmla="*/ 4251960 w 5030921"/>
              <a:gd name="connsiteY7" fmla="*/ 4071856 h 6877051"/>
              <a:gd name="connsiteX8" fmla="*/ 5030921 w 5030921"/>
              <a:gd name="connsiteY8" fmla="*/ 6875699 h 6877051"/>
              <a:gd name="connsiteX9" fmla="*/ 0 w 5030921"/>
              <a:gd name="connsiteY9" fmla="*/ 6877051 h 6877051"/>
              <a:gd name="connsiteX10" fmla="*/ 0 w 5030921"/>
              <a:gd name="connsiteY10" fmla="*/ 0 h 6877051"/>
              <a:gd name="connsiteX0" fmla="*/ 0 w 4963865"/>
              <a:gd name="connsiteY0" fmla="*/ 0 h 6877051"/>
              <a:gd name="connsiteX1" fmla="*/ 2487931 w 4963865"/>
              <a:gd name="connsiteY1" fmla="*/ 0 h 6877051"/>
              <a:gd name="connsiteX2" fmla="*/ 3834825 w 4963865"/>
              <a:gd name="connsiteY2" fmla="*/ 5142514 h 6877051"/>
              <a:gd name="connsiteX3" fmla="*/ 4074118 w 4963865"/>
              <a:gd name="connsiteY3" fmla="*/ 5314407 h 6877051"/>
              <a:gd name="connsiteX4" fmla="*/ 4168140 w 4963865"/>
              <a:gd name="connsiteY4" fmla="*/ 5055407 h 6877051"/>
              <a:gd name="connsiteX5" fmla="*/ 3935730 w 4963865"/>
              <a:gd name="connsiteY5" fmla="*/ 4175425 h 6877051"/>
              <a:gd name="connsiteX6" fmla="*/ 4061460 w 4963865"/>
              <a:gd name="connsiteY6" fmla="*/ 3931157 h 6877051"/>
              <a:gd name="connsiteX7" fmla="*/ 4251960 w 4963865"/>
              <a:gd name="connsiteY7" fmla="*/ 4071856 h 6877051"/>
              <a:gd name="connsiteX8" fmla="*/ 4963865 w 4963865"/>
              <a:gd name="connsiteY8" fmla="*/ 6875699 h 6877051"/>
              <a:gd name="connsiteX9" fmla="*/ 0 w 4963865"/>
              <a:gd name="connsiteY9" fmla="*/ 6877051 h 6877051"/>
              <a:gd name="connsiteX10" fmla="*/ 0 w 4963865"/>
              <a:gd name="connsiteY10" fmla="*/ 0 h 6877051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024825" h="6881818">
                <a:moveTo>
                  <a:pt x="0" y="0"/>
                </a:moveTo>
                <a:lnTo>
                  <a:pt x="2487931" y="0"/>
                </a:lnTo>
                <a:lnTo>
                  <a:pt x="3834825" y="5142514"/>
                </a:lnTo>
                <a:cubicBezTo>
                  <a:pt x="3851116" y="5182666"/>
                  <a:pt x="3878538" y="5351369"/>
                  <a:pt x="4048718" y="5314407"/>
                </a:cubicBezTo>
                <a:cubicBezTo>
                  <a:pt x="4218898" y="5277445"/>
                  <a:pt x="4184015" y="5205230"/>
                  <a:pt x="4168140" y="5055407"/>
                </a:cubicBezTo>
                <a:lnTo>
                  <a:pt x="3935730" y="4175425"/>
                </a:lnTo>
                <a:cubicBezTo>
                  <a:pt x="3924300" y="4083966"/>
                  <a:pt x="3902710" y="3989870"/>
                  <a:pt x="4061460" y="3941355"/>
                </a:cubicBezTo>
                <a:cubicBezTo>
                  <a:pt x="4194810" y="3923207"/>
                  <a:pt x="4213860" y="4007005"/>
                  <a:pt x="4251960" y="4071856"/>
                </a:cubicBezTo>
                <a:lnTo>
                  <a:pt x="5024825" y="6881818"/>
                </a:lnTo>
                <a:lnTo>
                  <a:pt x="0" y="6877051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</p:spPr>
        <p:txBody>
          <a:bodyPr anchor="ctr"/>
          <a:lstStyle>
            <a:lvl1pPr algn="ctr">
              <a:defRPr baseline="-25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96322" y="320040"/>
            <a:ext cx="6732237" cy="1017147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3600" spc="1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5E91AD6-E4A6-F082-0E76-DAF7D57B516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24242" y="1749479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o1.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B00516E-9699-821C-0371-67A8478E101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43379" y="1749479"/>
            <a:ext cx="5885179" cy="533400"/>
          </a:xfrm>
        </p:spPr>
        <p:txBody>
          <a:bodyPr bIns="0" anchor="b"/>
          <a:lstStyle>
            <a:lvl1pPr marL="0" indent="0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7C72C187-9B88-8558-E9E7-CA189DF0EF3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24242" y="2378035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o2.</a:t>
            </a: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9366E515-A368-5E2D-8A9F-6BDBB76BC87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643379" y="2378035"/>
            <a:ext cx="5885179" cy="533400"/>
          </a:xfrm>
        </p:spPr>
        <p:txBody>
          <a:bodyPr bIns="0" anchor="b"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1F522536-6FE3-2618-BC24-8C518818587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24242" y="3006909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o3.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89C1155B-B06D-77D5-B3DC-9CEAEDF2D6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643379" y="3009613"/>
            <a:ext cx="5885179" cy="533400"/>
          </a:xfrm>
        </p:spPr>
        <p:txBody>
          <a:bodyPr bIns="0" anchor="b"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F3A36BC1-799A-6623-E5E3-1190C0C7C47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24242" y="3635783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5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o4.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92954362-36EF-4B42-19C7-6132A7E2A87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643379" y="3638169"/>
            <a:ext cx="5885179" cy="533400"/>
          </a:xfrm>
        </p:spPr>
        <p:txBody>
          <a:bodyPr bIns="0" anchor="b"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9EF1DED4-DCEF-D1F3-17B9-BC29651F7DE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24242" y="4264656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o5.</a:t>
            </a:r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A57B871C-EE51-327F-62B1-79B005BD932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43379" y="4269747"/>
            <a:ext cx="5885179" cy="533400"/>
          </a:xfrm>
        </p:spPr>
        <p:txBody>
          <a:bodyPr bIns="0" anchor="b"/>
          <a:lstStyle>
            <a:lvl1pPr marL="0" indent="0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01359A1-A1B1-9DC6-08B9-8042E7FBA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6889763" y="0"/>
            <a:ext cx="1822122" cy="6871447"/>
          </a:xfrm>
          <a:prstGeom prst="line">
            <a:avLst/>
          </a:prstGeom>
          <a:ln w="222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ooter Placeholder 8">
            <a:extLst>
              <a:ext uri="{FF2B5EF4-FFF2-40B4-BE49-F238E27FC236}">
                <a16:creationId xmlns:a16="http://schemas.microsoft.com/office/drawing/2014/main" id="{28D89004-F984-BB7D-2489-E7EC551298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24241" y="6290774"/>
            <a:ext cx="6637071" cy="365125"/>
          </a:xfrm>
          <a:prstGeom prst="rect">
            <a:avLst/>
          </a:prstGeom>
        </p:spPr>
        <p:txBody>
          <a:bodyPr/>
          <a:lstStyle>
            <a:lvl1pPr>
              <a:defRPr sz="1100" b="0" i="0" cap="all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Add footer here</a:t>
            </a:r>
          </a:p>
        </p:txBody>
      </p:sp>
      <p:sp>
        <p:nvSpPr>
          <p:cNvPr id="21" name="Slide Number Placeholder 9">
            <a:extLst>
              <a:ext uri="{FF2B5EF4-FFF2-40B4-BE49-F238E27FC236}">
                <a16:creationId xmlns:a16="http://schemas.microsoft.com/office/drawing/2014/main" id="{E2790754-E9EF-9F79-825B-5AB348DFA6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68546" y="6290774"/>
            <a:ext cx="617912" cy="365125"/>
          </a:xfrm>
          <a:prstGeom prst="rect">
            <a:avLst/>
          </a:prstGeom>
        </p:spPr>
        <p:txBody>
          <a:bodyPr/>
          <a:lstStyle>
            <a:lvl1pPr algn="r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68195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- Topic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7B8C35C0-4758-2887-0763-E78795846C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3537" y="-1946"/>
            <a:ext cx="3601340" cy="6881814"/>
          </a:xfrm>
          <a:custGeom>
            <a:avLst/>
            <a:gdLst>
              <a:gd name="connsiteX0" fmla="*/ 3601340 w 3601340"/>
              <a:gd name="connsiteY0" fmla="*/ 0 h 6881814"/>
              <a:gd name="connsiteX1" fmla="*/ 0 w 3601340"/>
              <a:gd name="connsiteY1" fmla="*/ 0 h 6881814"/>
              <a:gd name="connsiteX2" fmla="*/ 0 w 3601340"/>
              <a:gd name="connsiteY2" fmla="*/ 6881815 h 6881814"/>
              <a:gd name="connsiteX3" fmla="*/ 1064235 w 3601340"/>
              <a:gd name="connsiteY3" fmla="*/ 6881815 h 6881814"/>
              <a:gd name="connsiteX4" fmla="*/ 1441045 w 3601340"/>
              <a:gd name="connsiteY4" fmla="*/ 5490188 h 6881814"/>
              <a:gd name="connsiteX5" fmla="*/ 1835678 w 3601340"/>
              <a:gd name="connsiteY5" fmla="*/ 4034957 h 6881814"/>
              <a:gd name="connsiteX6" fmla="*/ 2045724 w 3601340"/>
              <a:gd name="connsiteY6" fmla="*/ 3914112 h 6881814"/>
              <a:gd name="connsiteX7" fmla="*/ 2166660 w 3601340"/>
              <a:gd name="connsiteY7" fmla="*/ 4124001 h 6881814"/>
              <a:gd name="connsiteX8" fmla="*/ 1906966 w 3601340"/>
              <a:gd name="connsiteY8" fmla="*/ 5081858 h 6881814"/>
              <a:gd name="connsiteX9" fmla="*/ 2027902 w 3601340"/>
              <a:gd name="connsiteY9" fmla="*/ 5291747 h 6881814"/>
              <a:gd name="connsiteX10" fmla="*/ 2227765 w 3601340"/>
              <a:gd name="connsiteY10" fmla="*/ 5198887 h 6881814"/>
              <a:gd name="connsiteX11" fmla="*/ 2570204 w 3601340"/>
              <a:gd name="connsiteY11" fmla="*/ 3923016 h 6881814"/>
              <a:gd name="connsiteX12" fmla="*/ 2602029 w 3601340"/>
              <a:gd name="connsiteY12" fmla="*/ 3799627 h 6881814"/>
              <a:gd name="connsiteX13" fmla="*/ 3601340 w 3601340"/>
              <a:gd name="connsiteY13" fmla="*/ 0 h 6881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601340" h="6881814">
                <a:moveTo>
                  <a:pt x="3601340" y="0"/>
                </a:moveTo>
                <a:lnTo>
                  <a:pt x="0" y="0"/>
                </a:lnTo>
                <a:lnTo>
                  <a:pt x="0" y="6881815"/>
                </a:lnTo>
                <a:lnTo>
                  <a:pt x="1064235" y="6881815"/>
                </a:lnTo>
                <a:lnTo>
                  <a:pt x="1441045" y="5490188"/>
                </a:lnTo>
                <a:lnTo>
                  <a:pt x="1835678" y="4034957"/>
                </a:lnTo>
                <a:cubicBezTo>
                  <a:pt x="1859865" y="3943369"/>
                  <a:pt x="1954068" y="3889943"/>
                  <a:pt x="2045724" y="3914112"/>
                </a:cubicBezTo>
                <a:cubicBezTo>
                  <a:pt x="2137381" y="3938281"/>
                  <a:pt x="2190847" y="4032413"/>
                  <a:pt x="2166660" y="4124001"/>
                </a:cubicBezTo>
                <a:lnTo>
                  <a:pt x="1906966" y="5081858"/>
                </a:lnTo>
                <a:cubicBezTo>
                  <a:pt x="1882779" y="5173446"/>
                  <a:pt x="1936246" y="5267578"/>
                  <a:pt x="2027902" y="5291747"/>
                </a:cubicBezTo>
                <a:cubicBezTo>
                  <a:pt x="2109375" y="5313372"/>
                  <a:pt x="2193393" y="5272666"/>
                  <a:pt x="2227765" y="5198887"/>
                </a:cubicBezTo>
                <a:lnTo>
                  <a:pt x="2570204" y="3923016"/>
                </a:lnTo>
                <a:lnTo>
                  <a:pt x="2602029" y="3799627"/>
                </a:lnTo>
                <a:lnTo>
                  <a:pt x="3601340" y="0"/>
                </a:lnTo>
                <a:close/>
              </a:path>
            </a:pathLst>
          </a:custGeom>
          <a:solidFill>
            <a:srgbClr val="FFFFFF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F200699-2797-D741-1EC1-B83FCA4B197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 flipH="1">
            <a:off x="7163691" y="0"/>
            <a:ext cx="5024825" cy="6858000"/>
          </a:xfrm>
          <a:custGeom>
            <a:avLst/>
            <a:gdLst>
              <a:gd name="connsiteX0" fmla="*/ 0 w 6064250"/>
              <a:gd name="connsiteY0" fmla="*/ 0 h 6877051"/>
              <a:gd name="connsiteX1" fmla="*/ 606425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6064250"/>
              <a:gd name="connsiteY0" fmla="*/ 0 h 6877051"/>
              <a:gd name="connsiteX1" fmla="*/ 584073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4028621 w 5840730"/>
              <a:gd name="connsiteY2" fmla="*/ 6887937 h 6887937"/>
              <a:gd name="connsiteX3" fmla="*/ 0 w 5840730"/>
              <a:gd name="connsiteY3" fmla="*/ 6877051 h 6887937"/>
              <a:gd name="connsiteX4" fmla="*/ 0 w 5840730"/>
              <a:gd name="connsiteY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028621 w 5840730"/>
              <a:gd name="connsiteY3" fmla="*/ 6887937 h 6887937"/>
              <a:gd name="connsiteX4" fmla="*/ 0 w 5840730"/>
              <a:gd name="connsiteY4" fmla="*/ 6877051 h 6887937"/>
              <a:gd name="connsiteX5" fmla="*/ 0 w 5840730"/>
              <a:gd name="connsiteY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028621 w 5840730"/>
              <a:gd name="connsiteY4" fmla="*/ 6887937 h 6887937"/>
              <a:gd name="connsiteX5" fmla="*/ 0 w 5840730"/>
              <a:gd name="connsiteY5" fmla="*/ 6877051 h 6887937"/>
              <a:gd name="connsiteX6" fmla="*/ 0 w 5840730"/>
              <a:gd name="connsiteY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785360 w 5840730"/>
              <a:gd name="connsiteY4" fmla="*/ 3926535 h 6887937"/>
              <a:gd name="connsiteX5" fmla="*/ 4028621 w 5840730"/>
              <a:gd name="connsiteY5" fmla="*/ 6887937 h 6887937"/>
              <a:gd name="connsiteX6" fmla="*/ 0 w 5840730"/>
              <a:gd name="connsiteY6" fmla="*/ 6877051 h 6887937"/>
              <a:gd name="connsiteX7" fmla="*/ 0 w 5840730"/>
              <a:gd name="connsiteY7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22520 w 5840730"/>
              <a:gd name="connsiteY5" fmla="*/ 3415995 h 6887937"/>
              <a:gd name="connsiteX6" fmla="*/ 4785360 w 5840730"/>
              <a:gd name="connsiteY6" fmla="*/ 3926535 h 6887937"/>
              <a:gd name="connsiteX7" fmla="*/ 4028621 w 5840730"/>
              <a:gd name="connsiteY7" fmla="*/ 6887937 h 6887937"/>
              <a:gd name="connsiteX8" fmla="*/ 0 w 5840730"/>
              <a:gd name="connsiteY8" fmla="*/ 6877051 h 6887937"/>
              <a:gd name="connsiteX9" fmla="*/ 0 w 5840730"/>
              <a:gd name="connsiteY9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4922520 w 5840730"/>
              <a:gd name="connsiteY6" fmla="*/ 3415995 h 6887937"/>
              <a:gd name="connsiteX7" fmla="*/ 4785360 w 5840730"/>
              <a:gd name="connsiteY7" fmla="*/ 3926535 h 6887937"/>
              <a:gd name="connsiteX8" fmla="*/ 4028621 w 5840730"/>
              <a:gd name="connsiteY8" fmla="*/ 6887937 h 6887937"/>
              <a:gd name="connsiteX9" fmla="*/ 0 w 5840730"/>
              <a:gd name="connsiteY9" fmla="*/ 6877051 h 6887937"/>
              <a:gd name="connsiteX10" fmla="*/ 0 w 5840730"/>
              <a:gd name="connsiteY10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922520 w 5840730"/>
              <a:gd name="connsiteY7" fmla="*/ 341599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457700 w 5840730"/>
              <a:gd name="connsiteY7" fmla="*/ 384271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213860 w 5840730"/>
              <a:gd name="connsiteY7" fmla="*/ 4757115 h 6887937"/>
              <a:gd name="connsiteX8" fmla="*/ 4457700 w 5840730"/>
              <a:gd name="connsiteY8" fmla="*/ 3842715 h 6887937"/>
              <a:gd name="connsiteX9" fmla="*/ 4785360 w 5840730"/>
              <a:gd name="connsiteY9" fmla="*/ 3926535 h 6887937"/>
              <a:gd name="connsiteX10" fmla="*/ 4028621 w 5840730"/>
              <a:gd name="connsiteY10" fmla="*/ 6887937 h 6887937"/>
              <a:gd name="connsiteX11" fmla="*/ 0 w 5840730"/>
              <a:gd name="connsiteY11" fmla="*/ 6877051 h 6887937"/>
              <a:gd name="connsiteX12" fmla="*/ 0 w 5840730"/>
              <a:gd name="connsiteY12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37760 w 5840730"/>
              <a:gd name="connsiteY5" fmla="*/ 16100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5681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33950 w 5840730"/>
              <a:gd name="connsiteY3" fmla="*/ 273781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61560 w 5840730"/>
              <a:gd name="connsiteY3" fmla="*/ 29435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42510 w 5840730"/>
              <a:gd name="connsiteY3" fmla="*/ 30197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560570 w 5840730"/>
              <a:gd name="connsiteY11" fmla="*/ 412084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09160 w 5840730"/>
              <a:gd name="connsiteY11" fmla="*/ 363316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655820 w 5840730"/>
              <a:gd name="connsiteY6" fmla="*/ 1770075 h 6887937"/>
              <a:gd name="connsiteX7" fmla="*/ 3893820 w 5840730"/>
              <a:gd name="connsiteY7" fmla="*/ 4688535 h 6887937"/>
              <a:gd name="connsiteX8" fmla="*/ 3992880 w 5840730"/>
              <a:gd name="connsiteY8" fmla="*/ 490570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3893820 w 5840730"/>
              <a:gd name="connsiteY6" fmla="*/ 4688535 h 6887937"/>
              <a:gd name="connsiteX7" fmla="*/ 3992880 w 5840730"/>
              <a:gd name="connsiteY7" fmla="*/ 490570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686300 w 5840730"/>
              <a:gd name="connsiteY10" fmla="*/ 371317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3893820 w 5840730"/>
              <a:gd name="connsiteY5" fmla="*/ 4688535 h 6887937"/>
              <a:gd name="connsiteX6" fmla="*/ 3992880 w 5840730"/>
              <a:gd name="connsiteY6" fmla="*/ 4905705 h 6887937"/>
              <a:gd name="connsiteX7" fmla="*/ 4213860 w 5840730"/>
              <a:gd name="connsiteY7" fmla="*/ 4757115 h 6887937"/>
              <a:gd name="connsiteX8" fmla="*/ 4457700 w 5840730"/>
              <a:gd name="connsiteY8" fmla="*/ 3842715 h 6887937"/>
              <a:gd name="connsiteX9" fmla="*/ 4686300 w 5840730"/>
              <a:gd name="connsiteY9" fmla="*/ 371317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3893820 w 5840730"/>
              <a:gd name="connsiteY4" fmla="*/ 4688535 h 6887937"/>
              <a:gd name="connsiteX5" fmla="*/ 3992880 w 5840730"/>
              <a:gd name="connsiteY5" fmla="*/ 4905705 h 6887937"/>
              <a:gd name="connsiteX6" fmla="*/ 4213860 w 5840730"/>
              <a:gd name="connsiteY6" fmla="*/ 4757115 h 6887937"/>
              <a:gd name="connsiteX7" fmla="*/ 4457700 w 5840730"/>
              <a:gd name="connsiteY7" fmla="*/ 3842715 h 6887937"/>
              <a:gd name="connsiteX8" fmla="*/ 4686300 w 5840730"/>
              <a:gd name="connsiteY8" fmla="*/ 3713175 h 6887937"/>
              <a:gd name="connsiteX9" fmla="*/ 4785360 w 5840730"/>
              <a:gd name="connsiteY9" fmla="*/ 3926535 h 6887937"/>
              <a:gd name="connsiteX10" fmla="*/ 4028621 w 5840730"/>
              <a:gd name="connsiteY10" fmla="*/ 6887937 h 6887937"/>
              <a:gd name="connsiteX11" fmla="*/ 0 w 5840730"/>
              <a:gd name="connsiteY11" fmla="*/ 6877051 h 6887937"/>
              <a:gd name="connsiteX12" fmla="*/ 0 w 5840730"/>
              <a:gd name="connsiteY12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3893820 w 5840730"/>
              <a:gd name="connsiteY3" fmla="*/ 4688535 h 6887937"/>
              <a:gd name="connsiteX4" fmla="*/ 3992880 w 5840730"/>
              <a:gd name="connsiteY4" fmla="*/ 4905705 h 6887937"/>
              <a:gd name="connsiteX5" fmla="*/ 4213860 w 5840730"/>
              <a:gd name="connsiteY5" fmla="*/ 4757115 h 6887937"/>
              <a:gd name="connsiteX6" fmla="*/ 4457700 w 5840730"/>
              <a:gd name="connsiteY6" fmla="*/ 3842715 h 6887937"/>
              <a:gd name="connsiteX7" fmla="*/ 4686300 w 5840730"/>
              <a:gd name="connsiteY7" fmla="*/ 371317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3893820 w 5840730"/>
              <a:gd name="connsiteY2" fmla="*/ 4688535 h 6887937"/>
              <a:gd name="connsiteX3" fmla="*/ 3992880 w 5840730"/>
              <a:gd name="connsiteY3" fmla="*/ 4905705 h 6887937"/>
              <a:gd name="connsiteX4" fmla="*/ 4213860 w 5840730"/>
              <a:gd name="connsiteY4" fmla="*/ 4757115 h 6887937"/>
              <a:gd name="connsiteX5" fmla="*/ 4457700 w 5840730"/>
              <a:gd name="connsiteY5" fmla="*/ 3842715 h 6887937"/>
              <a:gd name="connsiteX6" fmla="*/ 4686300 w 5840730"/>
              <a:gd name="connsiteY6" fmla="*/ 3713175 h 6887937"/>
              <a:gd name="connsiteX7" fmla="*/ 4785360 w 5840730"/>
              <a:gd name="connsiteY7" fmla="*/ 3926535 h 6887937"/>
              <a:gd name="connsiteX8" fmla="*/ 4028621 w 5840730"/>
              <a:gd name="connsiteY8" fmla="*/ 6887937 h 6887937"/>
              <a:gd name="connsiteX9" fmla="*/ 0 w 5840730"/>
              <a:gd name="connsiteY9" fmla="*/ 6877051 h 6887937"/>
              <a:gd name="connsiteX10" fmla="*/ 0 w 5840730"/>
              <a:gd name="connsiteY10" fmla="*/ 0 h 6887937"/>
              <a:gd name="connsiteX0" fmla="*/ 0 w 4790753"/>
              <a:gd name="connsiteY0" fmla="*/ 0 h 6887937"/>
              <a:gd name="connsiteX1" fmla="*/ 2674743 w 4790753"/>
              <a:gd name="connsiteY1" fmla="*/ 49345 h 6887937"/>
              <a:gd name="connsiteX2" fmla="*/ 3893820 w 4790753"/>
              <a:gd name="connsiteY2" fmla="*/ 4688535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97763 w 4790753"/>
              <a:gd name="connsiteY1" fmla="*/ 0 h 6887937"/>
              <a:gd name="connsiteX2" fmla="*/ 3893820 w 4790753"/>
              <a:gd name="connsiteY2" fmla="*/ 4688535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97763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310950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412040 w 4790753"/>
              <a:gd name="connsiteY2" fmla="*/ 3464777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244891 w 4790753"/>
              <a:gd name="connsiteY2" fmla="*/ 3464778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392375 w 4790753"/>
              <a:gd name="connsiteY2" fmla="*/ 3464779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392375 w 5110169"/>
              <a:gd name="connsiteY2" fmla="*/ 3464779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66000 w 5110169"/>
              <a:gd name="connsiteY2" fmla="*/ 4629324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16839 w 5110169"/>
              <a:gd name="connsiteY2" fmla="*/ 4550372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589019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53550 w 5110169"/>
              <a:gd name="connsiteY3" fmla="*/ 5034002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53550 w 5110169"/>
              <a:gd name="connsiteY3" fmla="*/ 5300466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4042040 w 5110169"/>
              <a:gd name="connsiteY3" fmla="*/ 5566930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05329 w 5110169"/>
              <a:gd name="connsiteY2" fmla="*/ 4974740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75832 w 5110169"/>
              <a:gd name="connsiteY2" fmla="*/ 5033954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198620 w 5110169"/>
              <a:gd name="connsiteY7" fmla="*/ 4133044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251960 w 5110169"/>
              <a:gd name="connsiteY7" fmla="*/ 4071856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030921"/>
              <a:gd name="connsiteY0" fmla="*/ 0 h 6877051"/>
              <a:gd name="connsiteX1" fmla="*/ 2487931 w 5030921"/>
              <a:gd name="connsiteY1" fmla="*/ 0 h 6877051"/>
              <a:gd name="connsiteX2" fmla="*/ 3834825 w 5030921"/>
              <a:gd name="connsiteY2" fmla="*/ 5142514 h 6877051"/>
              <a:gd name="connsiteX3" fmla="*/ 4074118 w 5030921"/>
              <a:gd name="connsiteY3" fmla="*/ 5314407 h 6877051"/>
              <a:gd name="connsiteX4" fmla="*/ 4168140 w 5030921"/>
              <a:gd name="connsiteY4" fmla="*/ 5055407 h 6877051"/>
              <a:gd name="connsiteX5" fmla="*/ 3935730 w 5030921"/>
              <a:gd name="connsiteY5" fmla="*/ 4175425 h 6877051"/>
              <a:gd name="connsiteX6" fmla="*/ 4061460 w 5030921"/>
              <a:gd name="connsiteY6" fmla="*/ 3931157 h 6877051"/>
              <a:gd name="connsiteX7" fmla="*/ 4251960 w 5030921"/>
              <a:gd name="connsiteY7" fmla="*/ 4071856 h 6877051"/>
              <a:gd name="connsiteX8" fmla="*/ 5030921 w 5030921"/>
              <a:gd name="connsiteY8" fmla="*/ 6875699 h 6877051"/>
              <a:gd name="connsiteX9" fmla="*/ 0 w 5030921"/>
              <a:gd name="connsiteY9" fmla="*/ 6877051 h 6877051"/>
              <a:gd name="connsiteX10" fmla="*/ 0 w 5030921"/>
              <a:gd name="connsiteY10" fmla="*/ 0 h 6877051"/>
              <a:gd name="connsiteX0" fmla="*/ 0 w 4963865"/>
              <a:gd name="connsiteY0" fmla="*/ 0 h 6877051"/>
              <a:gd name="connsiteX1" fmla="*/ 2487931 w 4963865"/>
              <a:gd name="connsiteY1" fmla="*/ 0 h 6877051"/>
              <a:gd name="connsiteX2" fmla="*/ 3834825 w 4963865"/>
              <a:gd name="connsiteY2" fmla="*/ 5142514 h 6877051"/>
              <a:gd name="connsiteX3" fmla="*/ 4074118 w 4963865"/>
              <a:gd name="connsiteY3" fmla="*/ 5314407 h 6877051"/>
              <a:gd name="connsiteX4" fmla="*/ 4168140 w 4963865"/>
              <a:gd name="connsiteY4" fmla="*/ 5055407 h 6877051"/>
              <a:gd name="connsiteX5" fmla="*/ 3935730 w 4963865"/>
              <a:gd name="connsiteY5" fmla="*/ 4175425 h 6877051"/>
              <a:gd name="connsiteX6" fmla="*/ 4061460 w 4963865"/>
              <a:gd name="connsiteY6" fmla="*/ 3931157 h 6877051"/>
              <a:gd name="connsiteX7" fmla="*/ 4251960 w 4963865"/>
              <a:gd name="connsiteY7" fmla="*/ 4071856 h 6877051"/>
              <a:gd name="connsiteX8" fmla="*/ 4963865 w 4963865"/>
              <a:gd name="connsiteY8" fmla="*/ 6875699 h 6877051"/>
              <a:gd name="connsiteX9" fmla="*/ 0 w 4963865"/>
              <a:gd name="connsiteY9" fmla="*/ 6877051 h 6877051"/>
              <a:gd name="connsiteX10" fmla="*/ 0 w 4963865"/>
              <a:gd name="connsiteY10" fmla="*/ 0 h 6877051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024825" h="6881818">
                <a:moveTo>
                  <a:pt x="0" y="0"/>
                </a:moveTo>
                <a:lnTo>
                  <a:pt x="2487931" y="0"/>
                </a:lnTo>
                <a:lnTo>
                  <a:pt x="3834825" y="5142514"/>
                </a:lnTo>
                <a:cubicBezTo>
                  <a:pt x="3851116" y="5182666"/>
                  <a:pt x="3878538" y="5351369"/>
                  <a:pt x="4048718" y="5314407"/>
                </a:cubicBezTo>
                <a:cubicBezTo>
                  <a:pt x="4218898" y="5277445"/>
                  <a:pt x="4184015" y="5205230"/>
                  <a:pt x="4168140" y="5055407"/>
                </a:cubicBezTo>
                <a:lnTo>
                  <a:pt x="3935730" y="4175425"/>
                </a:lnTo>
                <a:cubicBezTo>
                  <a:pt x="3924300" y="4083966"/>
                  <a:pt x="3902710" y="3989870"/>
                  <a:pt x="4061460" y="3941355"/>
                </a:cubicBezTo>
                <a:cubicBezTo>
                  <a:pt x="4194810" y="3923207"/>
                  <a:pt x="4213860" y="4007005"/>
                  <a:pt x="4251960" y="4071856"/>
                </a:cubicBezTo>
                <a:lnTo>
                  <a:pt x="5024825" y="6881818"/>
                </a:lnTo>
                <a:lnTo>
                  <a:pt x="0" y="6877051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</p:spPr>
        <p:txBody>
          <a:bodyPr anchor="ctr"/>
          <a:lstStyle>
            <a:lvl1pPr algn="ctr">
              <a:defRPr baseline="-25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96322" y="320040"/>
            <a:ext cx="6732237" cy="1017147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3600" spc="1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5E91AD6-E4A6-F082-0E76-DAF7D57B516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24242" y="1749479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o1.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B00516E-9699-821C-0371-67A8478E101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43379" y="1749479"/>
            <a:ext cx="5885179" cy="533400"/>
          </a:xfrm>
        </p:spPr>
        <p:txBody>
          <a:bodyPr bIns="0" anchor="b"/>
          <a:lstStyle>
            <a:lvl1pPr marL="0" indent="0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7C72C187-9B88-8558-E9E7-CA189DF0EF3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24242" y="2378035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o2.</a:t>
            </a: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9366E515-A368-5E2D-8A9F-6BDBB76BC87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643379" y="2378035"/>
            <a:ext cx="5885179" cy="533400"/>
          </a:xfrm>
        </p:spPr>
        <p:txBody>
          <a:bodyPr bIns="0" anchor="b"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1F522536-6FE3-2618-BC24-8C518818587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24242" y="3006909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o3.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89C1155B-B06D-77D5-B3DC-9CEAEDF2D6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643379" y="3009613"/>
            <a:ext cx="5885179" cy="533400"/>
          </a:xfrm>
        </p:spPr>
        <p:txBody>
          <a:bodyPr bIns="0" anchor="b"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F3A36BC1-799A-6623-E5E3-1190C0C7C47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24242" y="3635783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o4.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92954362-36EF-4B42-19C7-6132A7E2A87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643379" y="3638169"/>
            <a:ext cx="5885179" cy="533400"/>
          </a:xfrm>
        </p:spPr>
        <p:txBody>
          <a:bodyPr bIns="0" anchor="b"/>
          <a:lstStyle>
            <a:lvl1pPr marL="0" indent="0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9EF1DED4-DCEF-D1F3-17B9-BC29651F7DE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24242" y="4264656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5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o5.</a:t>
            </a:r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A57B871C-EE51-327F-62B1-79B005BD932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43379" y="4269747"/>
            <a:ext cx="5885179" cy="533400"/>
          </a:xfrm>
        </p:spPr>
        <p:txBody>
          <a:bodyPr bIns="0" anchor="b"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01359A1-A1B1-9DC6-08B9-8042E7FBA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6889763" y="0"/>
            <a:ext cx="1822122" cy="6871447"/>
          </a:xfrm>
          <a:prstGeom prst="line">
            <a:avLst/>
          </a:prstGeom>
          <a:ln w="222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ooter Placeholder 8">
            <a:extLst>
              <a:ext uri="{FF2B5EF4-FFF2-40B4-BE49-F238E27FC236}">
                <a16:creationId xmlns:a16="http://schemas.microsoft.com/office/drawing/2014/main" id="{28D89004-F984-BB7D-2489-E7EC551298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24241" y="6290774"/>
            <a:ext cx="6637071" cy="365125"/>
          </a:xfrm>
          <a:prstGeom prst="rect">
            <a:avLst/>
          </a:prstGeom>
        </p:spPr>
        <p:txBody>
          <a:bodyPr/>
          <a:lstStyle>
            <a:lvl1pPr>
              <a:defRPr sz="1100" b="0" i="0" cap="all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Add footer here</a:t>
            </a:r>
          </a:p>
        </p:txBody>
      </p:sp>
      <p:sp>
        <p:nvSpPr>
          <p:cNvPr id="21" name="Slide Number Placeholder 9">
            <a:extLst>
              <a:ext uri="{FF2B5EF4-FFF2-40B4-BE49-F238E27FC236}">
                <a16:creationId xmlns:a16="http://schemas.microsoft.com/office/drawing/2014/main" id="{E2790754-E9EF-9F79-825B-5AB348DFA6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68546" y="6290774"/>
            <a:ext cx="617912" cy="365125"/>
          </a:xfrm>
          <a:prstGeom prst="rect">
            <a:avLst/>
          </a:prstGeom>
        </p:spPr>
        <p:txBody>
          <a:bodyPr/>
          <a:lstStyle>
            <a:lvl1pPr algn="r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12268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8CD5142E-2E7B-1488-E5DB-290186766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382569" y="2242"/>
            <a:ext cx="6806909" cy="6862481"/>
            <a:chOff x="5382569" y="2242"/>
            <a:chExt cx="6806909" cy="6862481"/>
          </a:xfrm>
        </p:grpSpPr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02299C1B-36CA-1E4A-2BE2-A212B68067E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140328" y="2242"/>
              <a:ext cx="6049150" cy="6862481"/>
            </a:xfrm>
            <a:prstGeom prst="rect">
              <a:avLst/>
            </a:prstGeom>
          </p:spPr>
        </p:pic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37875AA7-8584-C85D-D920-B6F36122116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0800000">
              <a:off x="5382569" y="5060315"/>
              <a:ext cx="927943" cy="1801301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970326" y="1679216"/>
            <a:ext cx="4786877" cy="1518315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6000" spc="10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Add title 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F200699-2797-D741-1EC1-B83FCA4B197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29499" y="-2236"/>
            <a:ext cx="6814124" cy="6871095"/>
          </a:xfrm>
          <a:custGeom>
            <a:avLst/>
            <a:gdLst>
              <a:gd name="connsiteX0" fmla="*/ 0 w 6064250"/>
              <a:gd name="connsiteY0" fmla="*/ 0 h 6877051"/>
              <a:gd name="connsiteX1" fmla="*/ 606425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6064250"/>
              <a:gd name="connsiteY0" fmla="*/ 0 h 6877051"/>
              <a:gd name="connsiteX1" fmla="*/ 584073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4028621 w 5840730"/>
              <a:gd name="connsiteY2" fmla="*/ 6887937 h 6887937"/>
              <a:gd name="connsiteX3" fmla="*/ 0 w 5840730"/>
              <a:gd name="connsiteY3" fmla="*/ 6877051 h 6887937"/>
              <a:gd name="connsiteX4" fmla="*/ 0 w 5840730"/>
              <a:gd name="connsiteY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028621 w 5840730"/>
              <a:gd name="connsiteY3" fmla="*/ 6887937 h 6887937"/>
              <a:gd name="connsiteX4" fmla="*/ 0 w 5840730"/>
              <a:gd name="connsiteY4" fmla="*/ 6877051 h 6887937"/>
              <a:gd name="connsiteX5" fmla="*/ 0 w 5840730"/>
              <a:gd name="connsiteY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028621 w 5840730"/>
              <a:gd name="connsiteY4" fmla="*/ 6887937 h 6887937"/>
              <a:gd name="connsiteX5" fmla="*/ 0 w 5840730"/>
              <a:gd name="connsiteY5" fmla="*/ 6877051 h 6887937"/>
              <a:gd name="connsiteX6" fmla="*/ 0 w 5840730"/>
              <a:gd name="connsiteY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785360 w 5840730"/>
              <a:gd name="connsiteY4" fmla="*/ 3926535 h 6887937"/>
              <a:gd name="connsiteX5" fmla="*/ 4028621 w 5840730"/>
              <a:gd name="connsiteY5" fmla="*/ 6887937 h 6887937"/>
              <a:gd name="connsiteX6" fmla="*/ 0 w 5840730"/>
              <a:gd name="connsiteY6" fmla="*/ 6877051 h 6887937"/>
              <a:gd name="connsiteX7" fmla="*/ 0 w 5840730"/>
              <a:gd name="connsiteY7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22520 w 5840730"/>
              <a:gd name="connsiteY5" fmla="*/ 3415995 h 6887937"/>
              <a:gd name="connsiteX6" fmla="*/ 4785360 w 5840730"/>
              <a:gd name="connsiteY6" fmla="*/ 3926535 h 6887937"/>
              <a:gd name="connsiteX7" fmla="*/ 4028621 w 5840730"/>
              <a:gd name="connsiteY7" fmla="*/ 6887937 h 6887937"/>
              <a:gd name="connsiteX8" fmla="*/ 0 w 5840730"/>
              <a:gd name="connsiteY8" fmla="*/ 6877051 h 6887937"/>
              <a:gd name="connsiteX9" fmla="*/ 0 w 5840730"/>
              <a:gd name="connsiteY9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4922520 w 5840730"/>
              <a:gd name="connsiteY6" fmla="*/ 3415995 h 6887937"/>
              <a:gd name="connsiteX7" fmla="*/ 4785360 w 5840730"/>
              <a:gd name="connsiteY7" fmla="*/ 3926535 h 6887937"/>
              <a:gd name="connsiteX8" fmla="*/ 4028621 w 5840730"/>
              <a:gd name="connsiteY8" fmla="*/ 6887937 h 6887937"/>
              <a:gd name="connsiteX9" fmla="*/ 0 w 5840730"/>
              <a:gd name="connsiteY9" fmla="*/ 6877051 h 6887937"/>
              <a:gd name="connsiteX10" fmla="*/ 0 w 5840730"/>
              <a:gd name="connsiteY10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922520 w 5840730"/>
              <a:gd name="connsiteY7" fmla="*/ 341599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457700 w 5840730"/>
              <a:gd name="connsiteY7" fmla="*/ 384271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213860 w 5840730"/>
              <a:gd name="connsiteY7" fmla="*/ 4757115 h 6887937"/>
              <a:gd name="connsiteX8" fmla="*/ 4457700 w 5840730"/>
              <a:gd name="connsiteY8" fmla="*/ 3842715 h 6887937"/>
              <a:gd name="connsiteX9" fmla="*/ 4785360 w 5840730"/>
              <a:gd name="connsiteY9" fmla="*/ 3926535 h 6887937"/>
              <a:gd name="connsiteX10" fmla="*/ 4028621 w 5840730"/>
              <a:gd name="connsiteY10" fmla="*/ 6887937 h 6887937"/>
              <a:gd name="connsiteX11" fmla="*/ 0 w 5840730"/>
              <a:gd name="connsiteY11" fmla="*/ 6877051 h 6887937"/>
              <a:gd name="connsiteX12" fmla="*/ 0 w 5840730"/>
              <a:gd name="connsiteY12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37760 w 5840730"/>
              <a:gd name="connsiteY5" fmla="*/ 16100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5681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33950 w 5840730"/>
              <a:gd name="connsiteY3" fmla="*/ 273781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61560 w 5840730"/>
              <a:gd name="connsiteY3" fmla="*/ 29435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42510 w 5840730"/>
              <a:gd name="connsiteY3" fmla="*/ 30197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560570 w 5840730"/>
              <a:gd name="connsiteY11" fmla="*/ 412084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09160 w 5840730"/>
              <a:gd name="connsiteY11" fmla="*/ 363316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6814124"/>
              <a:gd name="connsiteY0" fmla="*/ 0 h 6897807"/>
              <a:gd name="connsiteX1" fmla="*/ 6814124 w 6814124"/>
              <a:gd name="connsiteY1" fmla="*/ 9870 h 6897807"/>
              <a:gd name="connsiteX2" fmla="*/ 6063554 w 6814124"/>
              <a:gd name="connsiteY2" fmla="*/ 2785785 h 6897807"/>
              <a:gd name="connsiteX3" fmla="*/ 5827334 w 6814124"/>
              <a:gd name="connsiteY3" fmla="*/ 2972475 h 6897807"/>
              <a:gd name="connsiteX4" fmla="*/ 5728274 w 6814124"/>
              <a:gd name="connsiteY4" fmla="*/ 2701965 h 6897807"/>
              <a:gd name="connsiteX5" fmla="*/ 5953064 w 6814124"/>
              <a:gd name="connsiteY5" fmla="*/ 1856145 h 6897807"/>
              <a:gd name="connsiteX6" fmla="*/ 5846384 w 6814124"/>
              <a:gd name="connsiteY6" fmla="*/ 1581825 h 6897807"/>
              <a:gd name="connsiteX7" fmla="*/ 5629214 w 6814124"/>
              <a:gd name="connsiteY7" fmla="*/ 1779945 h 6897807"/>
              <a:gd name="connsiteX8" fmla="*/ 4867214 w 6814124"/>
              <a:gd name="connsiteY8" fmla="*/ 4698405 h 6897807"/>
              <a:gd name="connsiteX9" fmla="*/ 4966274 w 6814124"/>
              <a:gd name="connsiteY9" fmla="*/ 4915575 h 6897807"/>
              <a:gd name="connsiteX10" fmla="*/ 5187254 w 6814124"/>
              <a:gd name="connsiteY10" fmla="*/ 4766985 h 6897807"/>
              <a:gd name="connsiteX11" fmla="*/ 5431094 w 6814124"/>
              <a:gd name="connsiteY11" fmla="*/ 3852585 h 6897807"/>
              <a:gd name="connsiteX12" fmla="*/ 5659694 w 6814124"/>
              <a:gd name="connsiteY12" fmla="*/ 3723045 h 6897807"/>
              <a:gd name="connsiteX13" fmla="*/ 5758754 w 6814124"/>
              <a:gd name="connsiteY13" fmla="*/ 3936405 h 6897807"/>
              <a:gd name="connsiteX14" fmla="*/ 5002015 w 6814124"/>
              <a:gd name="connsiteY14" fmla="*/ 6897807 h 6897807"/>
              <a:gd name="connsiteX15" fmla="*/ 973394 w 6814124"/>
              <a:gd name="connsiteY15" fmla="*/ 6886921 h 6897807"/>
              <a:gd name="connsiteX16" fmla="*/ 0 w 6814124"/>
              <a:gd name="connsiteY16" fmla="*/ 0 h 6897807"/>
              <a:gd name="connsiteX0" fmla="*/ 0 w 6814124"/>
              <a:gd name="connsiteY0" fmla="*/ 0 h 6897807"/>
              <a:gd name="connsiteX1" fmla="*/ 6814124 w 6814124"/>
              <a:gd name="connsiteY1" fmla="*/ 9870 h 6897807"/>
              <a:gd name="connsiteX2" fmla="*/ 6063554 w 6814124"/>
              <a:gd name="connsiteY2" fmla="*/ 2785785 h 6897807"/>
              <a:gd name="connsiteX3" fmla="*/ 5827334 w 6814124"/>
              <a:gd name="connsiteY3" fmla="*/ 2972475 h 6897807"/>
              <a:gd name="connsiteX4" fmla="*/ 5728274 w 6814124"/>
              <a:gd name="connsiteY4" fmla="*/ 2701965 h 6897807"/>
              <a:gd name="connsiteX5" fmla="*/ 5953064 w 6814124"/>
              <a:gd name="connsiteY5" fmla="*/ 1856145 h 6897807"/>
              <a:gd name="connsiteX6" fmla="*/ 5846384 w 6814124"/>
              <a:gd name="connsiteY6" fmla="*/ 1581825 h 6897807"/>
              <a:gd name="connsiteX7" fmla="*/ 5629214 w 6814124"/>
              <a:gd name="connsiteY7" fmla="*/ 1779945 h 6897807"/>
              <a:gd name="connsiteX8" fmla="*/ 4867214 w 6814124"/>
              <a:gd name="connsiteY8" fmla="*/ 4698405 h 6897807"/>
              <a:gd name="connsiteX9" fmla="*/ 4966274 w 6814124"/>
              <a:gd name="connsiteY9" fmla="*/ 4915575 h 6897807"/>
              <a:gd name="connsiteX10" fmla="*/ 5187254 w 6814124"/>
              <a:gd name="connsiteY10" fmla="*/ 4766985 h 6897807"/>
              <a:gd name="connsiteX11" fmla="*/ 5431094 w 6814124"/>
              <a:gd name="connsiteY11" fmla="*/ 3852585 h 6897807"/>
              <a:gd name="connsiteX12" fmla="*/ 5659694 w 6814124"/>
              <a:gd name="connsiteY12" fmla="*/ 3723045 h 6897807"/>
              <a:gd name="connsiteX13" fmla="*/ 5758754 w 6814124"/>
              <a:gd name="connsiteY13" fmla="*/ 3936405 h 6897807"/>
              <a:gd name="connsiteX14" fmla="*/ 5002015 w 6814124"/>
              <a:gd name="connsiteY14" fmla="*/ 6897807 h 6897807"/>
              <a:gd name="connsiteX15" fmla="*/ 973394 w 6814124"/>
              <a:gd name="connsiteY15" fmla="*/ 6886921 h 6897807"/>
              <a:gd name="connsiteX16" fmla="*/ 0 w 6814124"/>
              <a:gd name="connsiteY16" fmla="*/ 0 h 6897807"/>
              <a:gd name="connsiteX0" fmla="*/ 0 w 6814124"/>
              <a:gd name="connsiteY0" fmla="*/ 0 h 6887938"/>
              <a:gd name="connsiteX1" fmla="*/ 6814124 w 6814124"/>
              <a:gd name="connsiteY1" fmla="*/ 1 h 6887938"/>
              <a:gd name="connsiteX2" fmla="*/ 6063554 w 6814124"/>
              <a:gd name="connsiteY2" fmla="*/ 2775916 h 6887938"/>
              <a:gd name="connsiteX3" fmla="*/ 5827334 w 6814124"/>
              <a:gd name="connsiteY3" fmla="*/ 2962606 h 6887938"/>
              <a:gd name="connsiteX4" fmla="*/ 5728274 w 6814124"/>
              <a:gd name="connsiteY4" fmla="*/ 2692096 h 6887938"/>
              <a:gd name="connsiteX5" fmla="*/ 5953064 w 6814124"/>
              <a:gd name="connsiteY5" fmla="*/ 1846276 h 6887938"/>
              <a:gd name="connsiteX6" fmla="*/ 5846384 w 6814124"/>
              <a:gd name="connsiteY6" fmla="*/ 1571956 h 6887938"/>
              <a:gd name="connsiteX7" fmla="*/ 5629214 w 6814124"/>
              <a:gd name="connsiteY7" fmla="*/ 1770076 h 6887938"/>
              <a:gd name="connsiteX8" fmla="*/ 4867214 w 6814124"/>
              <a:gd name="connsiteY8" fmla="*/ 4688536 h 6887938"/>
              <a:gd name="connsiteX9" fmla="*/ 4966274 w 6814124"/>
              <a:gd name="connsiteY9" fmla="*/ 4905706 h 6887938"/>
              <a:gd name="connsiteX10" fmla="*/ 5187254 w 6814124"/>
              <a:gd name="connsiteY10" fmla="*/ 4757116 h 6887938"/>
              <a:gd name="connsiteX11" fmla="*/ 5431094 w 6814124"/>
              <a:gd name="connsiteY11" fmla="*/ 3842716 h 6887938"/>
              <a:gd name="connsiteX12" fmla="*/ 5659694 w 6814124"/>
              <a:gd name="connsiteY12" fmla="*/ 3713176 h 6887938"/>
              <a:gd name="connsiteX13" fmla="*/ 5758754 w 6814124"/>
              <a:gd name="connsiteY13" fmla="*/ 3926536 h 6887938"/>
              <a:gd name="connsiteX14" fmla="*/ 5002015 w 6814124"/>
              <a:gd name="connsiteY14" fmla="*/ 6887938 h 6887938"/>
              <a:gd name="connsiteX15" fmla="*/ 973394 w 6814124"/>
              <a:gd name="connsiteY15" fmla="*/ 6877052 h 6887938"/>
              <a:gd name="connsiteX16" fmla="*/ 0 w 6814124"/>
              <a:gd name="connsiteY16" fmla="*/ 0 h 6887938"/>
              <a:gd name="connsiteX0" fmla="*/ 0 w 6814124"/>
              <a:gd name="connsiteY0" fmla="*/ 0 h 6887938"/>
              <a:gd name="connsiteX1" fmla="*/ 6814124 w 6814124"/>
              <a:gd name="connsiteY1" fmla="*/ 1 h 6887938"/>
              <a:gd name="connsiteX2" fmla="*/ 6063554 w 6814124"/>
              <a:gd name="connsiteY2" fmla="*/ 2775916 h 6887938"/>
              <a:gd name="connsiteX3" fmla="*/ 5827334 w 6814124"/>
              <a:gd name="connsiteY3" fmla="*/ 2962606 h 6887938"/>
              <a:gd name="connsiteX4" fmla="*/ 5728274 w 6814124"/>
              <a:gd name="connsiteY4" fmla="*/ 2692096 h 6887938"/>
              <a:gd name="connsiteX5" fmla="*/ 5953064 w 6814124"/>
              <a:gd name="connsiteY5" fmla="*/ 1846276 h 6887938"/>
              <a:gd name="connsiteX6" fmla="*/ 5846384 w 6814124"/>
              <a:gd name="connsiteY6" fmla="*/ 1571956 h 6887938"/>
              <a:gd name="connsiteX7" fmla="*/ 5629214 w 6814124"/>
              <a:gd name="connsiteY7" fmla="*/ 1770076 h 6887938"/>
              <a:gd name="connsiteX8" fmla="*/ 4867214 w 6814124"/>
              <a:gd name="connsiteY8" fmla="*/ 4688536 h 6887938"/>
              <a:gd name="connsiteX9" fmla="*/ 4966274 w 6814124"/>
              <a:gd name="connsiteY9" fmla="*/ 4905706 h 6887938"/>
              <a:gd name="connsiteX10" fmla="*/ 5187254 w 6814124"/>
              <a:gd name="connsiteY10" fmla="*/ 4757116 h 6887938"/>
              <a:gd name="connsiteX11" fmla="*/ 5431094 w 6814124"/>
              <a:gd name="connsiteY11" fmla="*/ 3842716 h 6887938"/>
              <a:gd name="connsiteX12" fmla="*/ 5659694 w 6814124"/>
              <a:gd name="connsiteY12" fmla="*/ 3713176 h 6887938"/>
              <a:gd name="connsiteX13" fmla="*/ 5758754 w 6814124"/>
              <a:gd name="connsiteY13" fmla="*/ 3926536 h 6887938"/>
              <a:gd name="connsiteX14" fmla="*/ 5002015 w 6814124"/>
              <a:gd name="connsiteY14" fmla="*/ 6887938 h 6887938"/>
              <a:gd name="connsiteX15" fmla="*/ 0 w 6814124"/>
              <a:gd name="connsiteY15" fmla="*/ 6877052 h 6887938"/>
              <a:gd name="connsiteX16" fmla="*/ 0 w 6814124"/>
              <a:gd name="connsiteY16" fmla="*/ 0 h 6887938"/>
              <a:gd name="connsiteX0" fmla="*/ 0 w 6814124"/>
              <a:gd name="connsiteY0" fmla="*/ 0 h 6896790"/>
              <a:gd name="connsiteX1" fmla="*/ 6814124 w 6814124"/>
              <a:gd name="connsiteY1" fmla="*/ 1 h 6896790"/>
              <a:gd name="connsiteX2" fmla="*/ 6063554 w 6814124"/>
              <a:gd name="connsiteY2" fmla="*/ 2775916 h 6896790"/>
              <a:gd name="connsiteX3" fmla="*/ 5827334 w 6814124"/>
              <a:gd name="connsiteY3" fmla="*/ 2962606 h 6896790"/>
              <a:gd name="connsiteX4" fmla="*/ 5728274 w 6814124"/>
              <a:gd name="connsiteY4" fmla="*/ 2692096 h 6896790"/>
              <a:gd name="connsiteX5" fmla="*/ 5953064 w 6814124"/>
              <a:gd name="connsiteY5" fmla="*/ 1846276 h 6896790"/>
              <a:gd name="connsiteX6" fmla="*/ 5846384 w 6814124"/>
              <a:gd name="connsiteY6" fmla="*/ 1571956 h 6896790"/>
              <a:gd name="connsiteX7" fmla="*/ 5629214 w 6814124"/>
              <a:gd name="connsiteY7" fmla="*/ 1770076 h 6896790"/>
              <a:gd name="connsiteX8" fmla="*/ 4867214 w 6814124"/>
              <a:gd name="connsiteY8" fmla="*/ 4688536 h 6896790"/>
              <a:gd name="connsiteX9" fmla="*/ 4966274 w 6814124"/>
              <a:gd name="connsiteY9" fmla="*/ 4905706 h 6896790"/>
              <a:gd name="connsiteX10" fmla="*/ 5187254 w 6814124"/>
              <a:gd name="connsiteY10" fmla="*/ 4757116 h 6896790"/>
              <a:gd name="connsiteX11" fmla="*/ 5431094 w 6814124"/>
              <a:gd name="connsiteY11" fmla="*/ 3842716 h 6896790"/>
              <a:gd name="connsiteX12" fmla="*/ 5659694 w 6814124"/>
              <a:gd name="connsiteY12" fmla="*/ 3713176 h 6896790"/>
              <a:gd name="connsiteX13" fmla="*/ 5758754 w 6814124"/>
              <a:gd name="connsiteY13" fmla="*/ 3926536 h 6896790"/>
              <a:gd name="connsiteX14" fmla="*/ 5002015 w 6814124"/>
              <a:gd name="connsiteY14" fmla="*/ 6887938 h 6896790"/>
              <a:gd name="connsiteX15" fmla="*/ 0 w 6814124"/>
              <a:gd name="connsiteY15" fmla="*/ 6896790 h 6896790"/>
              <a:gd name="connsiteX16" fmla="*/ 0 w 6814124"/>
              <a:gd name="connsiteY16" fmla="*/ 0 h 6896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814124" h="6896790">
                <a:moveTo>
                  <a:pt x="0" y="0"/>
                </a:moveTo>
                <a:lnTo>
                  <a:pt x="6814124" y="1"/>
                </a:lnTo>
                <a:lnTo>
                  <a:pt x="6063554" y="2775916"/>
                </a:lnTo>
                <a:cubicBezTo>
                  <a:pt x="6030534" y="2883866"/>
                  <a:pt x="5993704" y="2976576"/>
                  <a:pt x="5827334" y="2962606"/>
                </a:cubicBezTo>
                <a:cubicBezTo>
                  <a:pt x="5641914" y="2845766"/>
                  <a:pt x="5734624" y="2747976"/>
                  <a:pt x="5728274" y="2692096"/>
                </a:cubicBezTo>
                <a:cubicBezTo>
                  <a:pt x="5818444" y="2355546"/>
                  <a:pt x="5878134" y="2121866"/>
                  <a:pt x="5953064" y="1846276"/>
                </a:cubicBezTo>
                <a:cubicBezTo>
                  <a:pt x="5994974" y="1687526"/>
                  <a:pt x="5969574" y="1615136"/>
                  <a:pt x="5846384" y="1571956"/>
                </a:cubicBezTo>
                <a:cubicBezTo>
                  <a:pt x="5711764" y="1563066"/>
                  <a:pt x="5672394" y="1597356"/>
                  <a:pt x="5629214" y="1770076"/>
                </a:cubicBezTo>
                <a:cubicBezTo>
                  <a:pt x="5644454" y="1858976"/>
                  <a:pt x="4851974" y="4599636"/>
                  <a:pt x="4867214" y="4688536"/>
                </a:cubicBezTo>
                <a:cubicBezTo>
                  <a:pt x="4832289" y="4824426"/>
                  <a:pt x="4898964" y="4880306"/>
                  <a:pt x="4966274" y="4905706"/>
                </a:cubicBezTo>
                <a:cubicBezTo>
                  <a:pt x="5075494" y="4904436"/>
                  <a:pt x="5132009" y="4917136"/>
                  <a:pt x="5187254" y="4757116"/>
                </a:cubicBezTo>
                <a:lnTo>
                  <a:pt x="5431094" y="3842716"/>
                </a:lnTo>
                <a:cubicBezTo>
                  <a:pt x="5455224" y="3756356"/>
                  <a:pt x="5528884" y="3692856"/>
                  <a:pt x="5659694" y="3713176"/>
                </a:cubicBezTo>
                <a:cubicBezTo>
                  <a:pt x="5803204" y="3791916"/>
                  <a:pt x="5756214" y="3882086"/>
                  <a:pt x="5758754" y="3926536"/>
                </a:cubicBezTo>
                <a:lnTo>
                  <a:pt x="5002015" y="6887938"/>
                </a:lnTo>
                <a:lnTo>
                  <a:pt x="0" y="6896790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anchor="ctr"/>
          <a:lstStyle>
            <a:lvl1pPr algn="ctr">
              <a:defRPr baseline="-25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1A56017-320A-546E-A749-7145642CB96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70326" y="3748958"/>
            <a:ext cx="4786878" cy="2258013"/>
          </a:xfrm>
        </p:spPr>
        <p:txBody>
          <a:bodyPr lIns="91440" tIns="0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None/>
              <a:defRPr sz="1600">
                <a:solidFill>
                  <a:schemeClr val="bg1"/>
                </a:solidFill>
              </a:defRPr>
            </a:lvl1pPr>
            <a:lvl2pPr marL="274320" indent="-274320">
              <a:buFont typeface="Courier New" panose="02070309020205020404" pitchFamily="49" charset="0"/>
              <a:buChar char="o"/>
              <a:defRPr sz="1200">
                <a:solidFill>
                  <a:schemeClr val="bg1"/>
                </a:solidFill>
              </a:defRPr>
            </a:lvl2pPr>
            <a:lvl3pPr marL="274320" indent="-274320">
              <a:buFont typeface="Courier New" panose="02070309020205020404" pitchFamily="49" charset="0"/>
              <a:buChar char="o"/>
              <a:defRPr sz="1050">
                <a:solidFill>
                  <a:schemeClr val="bg1"/>
                </a:solidFill>
              </a:defRPr>
            </a:lvl3pPr>
            <a:lvl4pPr marL="274320" indent="-274320">
              <a:buFont typeface="Courier New" panose="02070309020205020404" pitchFamily="49" charset="0"/>
              <a:buChar char="o"/>
              <a:defRPr sz="1050">
                <a:solidFill>
                  <a:schemeClr val="bg1"/>
                </a:solidFill>
              </a:defRPr>
            </a:lvl4pPr>
            <a:lvl5pPr marL="274320" indent="-274320">
              <a:buFont typeface="Courier New" panose="02070309020205020404" pitchFamily="49" charset="0"/>
              <a:buChar char="o"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462742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98303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97393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melin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>
            <a:extLst>
              <a:ext uri="{FF2B5EF4-FFF2-40B4-BE49-F238E27FC236}">
                <a16:creationId xmlns:a16="http://schemas.microsoft.com/office/drawing/2014/main" id="{D014917C-8694-B4A4-A211-0F31F00E2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1550562" cy="2545382"/>
          </a:xfrm>
          <a:custGeom>
            <a:avLst/>
            <a:gdLst>
              <a:gd name="connsiteX0" fmla="*/ 683117 w 1550562"/>
              <a:gd name="connsiteY0" fmla="*/ 0 h 2545382"/>
              <a:gd name="connsiteX1" fmla="*/ 1550562 w 1550562"/>
              <a:gd name="connsiteY1" fmla="*/ 0 h 2545382"/>
              <a:gd name="connsiteX2" fmla="*/ 1550562 w 1550562"/>
              <a:gd name="connsiteY2" fmla="*/ 7240 h 2545382"/>
              <a:gd name="connsiteX3" fmla="*/ 221868 w 1550562"/>
              <a:gd name="connsiteY3" fmla="*/ 2418735 h 2545382"/>
              <a:gd name="connsiteX4" fmla="*/ 0 w 1550562"/>
              <a:gd name="connsiteY4" fmla="*/ 2545382 h 2545382"/>
              <a:gd name="connsiteX5" fmla="*/ 0 w 1550562"/>
              <a:gd name="connsiteY5" fmla="*/ 1500516 h 2545382"/>
              <a:gd name="connsiteX6" fmla="*/ 102557 w 1550562"/>
              <a:gd name="connsiteY6" fmla="*/ 1405503 h 2545382"/>
              <a:gd name="connsiteX7" fmla="*/ 673022 w 1550562"/>
              <a:gd name="connsiteY7" fmla="*/ 200390 h 2545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50562" h="2545382">
                <a:moveTo>
                  <a:pt x="683117" y="0"/>
                </a:moveTo>
                <a:lnTo>
                  <a:pt x="1550562" y="0"/>
                </a:lnTo>
                <a:lnTo>
                  <a:pt x="1550562" y="7240"/>
                </a:lnTo>
                <a:cubicBezTo>
                  <a:pt x="1550562" y="1022523"/>
                  <a:pt x="1020469" y="1913556"/>
                  <a:pt x="221868" y="2418735"/>
                </a:cubicBezTo>
                <a:lnTo>
                  <a:pt x="0" y="2545382"/>
                </a:lnTo>
                <a:lnTo>
                  <a:pt x="0" y="1500516"/>
                </a:lnTo>
                <a:lnTo>
                  <a:pt x="102557" y="1405503"/>
                </a:lnTo>
                <a:cubicBezTo>
                  <a:pt x="416582" y="1089274"/>
                  <a:pt x="625660" y="668089"/>
                  <a:pt x="673022" y="20039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A7DB6972-BB75-254A-BA88-C0C3E6E93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1"/>
            <a:ext cx="682740" cy="1500050"/>
          </a:xfrm>
          <a:custGeom>
            <a:avLst/>
            <a:gdLst>
              <a:gd name="connsiteX0" fmla="*/ 0 w 682740"/>
              <a:gd name="connsiteY0" fmla="*/ 0 h 1500050"/>
              <a:gd name="connsiteX1" fmla="*/ 682740 w 682740"/>
              <a:gd name="connsiteY1" fmla="*/ 0 h 1500050"/>
              <a:gd name="connsiteX2" fmla="*/ 672647 w 682740"/>
              <a:gd name="connsiteY2" fmla="*/ 200357 h 1500050"/>
              <a:gd name="connsiteX3" fmla="*/ 102290 w 682740"/>
              <a:gd name="connsiteY3" fmla="*/ 1405281 h 1500050"/>
              <a:gd name="connsiteX4" fmla="*/ 0 w 682740"/>
              <a:gd name="connsiteY4" fmla="*/ 1500050 h 15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2740" h="1500050">
                <a:moveTo>
                  <a:pt x="0" y="0"/>
                </a:moveTo>
                <a:lnTo>
                  <a:pt x="682740" y="0"/>
                </a:lnTo>
                <a:lnTo>
                  <a:pt x="672647" y="200357"/>
                </a:lnTo>
                <a:cubicBezTo>
                  <a:pt x="625294" y="667983"/>
                  <a:pt x="416256" y="1089101"/>
                  <a:pt x="102290" y="1405281"/>
                </a:cubicBezTo>
                <a:lnTo>
                  <a:pt x="0" y="150005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Image 2">
            <a:extLst>
              <a:ext uri="{FF2B5EF4-FFF2-40B4-BE49-F238E27FC236}">
                <a16:creationId xmlns:a16="http://schemas.microsoft.com/office/drawing/2014/main" id="{790E862E-398F-571C-EC2C-3D17164DE0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70445" y="314191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C975BF2-D657-C309-269D-B8D0062631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50563" y="1089213"/>
            <a:ext cx="9879437" cy="980844"/>
          </a:xfrm>
        </p:spPr>
        <p:txBody>
          <a:bodyPr tIns="0" bIns="0"/>
          <a:lstStyle>
            <a:lvl1pPr algn="l">
              <a:lnSpc>
                <a:spcPct val="100000"/>
              </a:lnSpc>
              <a:defRPr sz="360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Text Placeholder 54">
            <a:extLst>
              <a:ext uri="{FF2B5EF4-FFF2-40B4-BE49-F238E27FC236}">
                <a16:creationId xmlns:a16="http://schemas.microsoft.com/office/drawing/2014/main" id="{A0AEB4DF-13C8-8171-2BDB-FD1AD542E7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50564" y="2331958"/>
            <a:ext cx="2975217" cy="3704266"/>
          </a:xfrm>
        </p:spPr>
        <p:txBody>
          <a:bodyPr lIns="91440" tIns="0" rIns="91440" bIns="0" anchor="t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/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2134EBA-AF32-9F8A-370F-0D3E842F0397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087154" y="2331791"/>
            <a:ext cx="6345893" cy="3721817"/>
          </a:xfrm>
        </p:spPr>
        <p:txBody>
          <a:bodyPr lIns="91440" rIns="91440"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Slide Number Placeholder 2">
            <a:extLst>
              <a:ext uri="{FF2B5EF4-FFF2-40B4-BE49-F238E27FC236}">
                <a16:creationId xmlns:a16="http://schemas.microsoft.com/office/drawing/2014/main" id="{AE99A73D-155B-A133-9671-506F54A0559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910679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meli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376CF4B8-1811-BD21-43A7-560AC4724F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0"/>
            <a:ext cx="12216063" cy="346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B7B4F0-D3BC-63DF-6429-F771BE5A3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420493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5C6DDD-D2BB-0153-0F53-9F7C17BDFD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1057274"/>
            <a:ext cx="10511627" cy="1012785"/>
          </a:xfrm>
        </p:spPr>
        <p:txBody>
          <a:bodyPr tIns="0" bIns="0"/>
          <a:lstStyle>
            <a:lvl1pPr algn="ctr">
              <a:lnSpc>
                <a:spcPct val="100000"/>
              </a:lnSpc>
              <a:defRPr sz="360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4D6DED8E-165F-59D7-F01C-4EF0446E5FC0}"/>
              </a:ext>
            </a:extLst>
          </p:cNvPr>
          <p:cNvSpPr>
            <a:spLocks noGrp="1"/>
          </p:cNvSpPr>
          <p:nvPr userDrawn="1">
            <p:ph sz="quarter" idx="4" hasCustomPrompt="1"/>
          </p:nvPr>
        </p:nvSpPr>
        <p:spPr>
          <a:xfrm>
            <a:off x="914400" y="2316067"/>
            <a:ext cx="10511627" cy="3948557"/>
          </a:xfrm>
        </p:spPr>
        <p:txBody>
          <a:bodyPr lIns="91440" tIns="91440" rIns="91440" bIns="91440">
            <a:normAutofit/>
          </a:bodyPr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2933FDAB-13EE-5F9F-5DFC-A5A60BC6362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9311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7B8C35C0-4758-2887-0763-E78795846C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3537" y="-1946"/>
            <a:ext cx="3601340" cy="6881814"/>
          </a:xfrm>
          <a:custGeom>
            <a:avLst/>
            <a:gdLst>
              <a:gd name="connsiteX0" fmla="*/ 3601340 w 3601340"/>
              <a:gd name="connsiteY0" fmla="*/ 0 h 6881814"/>
              <a:gd name="connsiteX1" fmla="*/ 0 w 3601340"/>
              <a:gd name="connsiteY1" fmla="*/ 0 h 6881814"/>
              <a:gd name="connsiteX2" fmla="*/ 0 w 3601340"/>
              <a:gd name="connsiteY2" fmla="*/ 6881815 h 6881814"/>
              <a:gd name="connsiteX3" fmla="*/ 1064235 w 3601340"/>
              <a:gd name="connsiteY3" fmla="*/ 6881815 h 6881814"/>
              <a:gd name="connsiteX4" fmla="*/ 1441045 w 3601340"/>
              <a:gd name="connsiteY4" fmla="*/ 5490188 h 6881814"/>
              <a:gd name="connsiteX5" fmla="*/ 1835678 w 3601340"/>
              <a:gd name="connsiteY5" fmla="*/ 4034957 h 6881814"/>
              <a:gd name="connsiteX6" fmla="*/ 2045724 w 3601340"/>
              <a:gd name="connsiteY6" fmla="*/ 3914112 h 6881814"/>
              <a:gd name="connsiteX7" fmla="*/ 2166660 w 3601340"/>
              <a:gd name="connsiteY7" fmla="*/ 4124001 h 6881814"/>
              <a:gd name="connsiteX8" fmla="*/ 1906966 w 3601340"/>
              <a:gd name="connsiteY8" fmla="*/ 5081858 h 6881814"/>
              <a:gd name="connsiteX9" fmla="*/ 2027902 w 3601340"/>
              <a:gd name="connsiteY9" fmla="*/ 5291747 h 6881814"/>
              <a:gd name="connsiteX10" fmla="*/ 2227765 w 3601340"/>
              <a:gd name="connsiteY10" fmla="*/ 5198887 h 6881814"/>
              <a:gd name="connsiteX11" fmla="*/ 2570204 w 3601340"/>
              <a:gd name="connsiteY11" fmla="*/ 3923016 h 6881814"/>
              <a:gd name="connsiteX12" fmla="*/ 2602029 w 3601340"/>
              <a:gd name="connsiteY12" fmla="*/ 3799627 h 6881814"/>
              <a:gd name="connsiteX13" fmla="*/ 3601340 w 3601340"/>
              <a:gd name="connsiteY13" fmla="*/ 0 h 6881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601340" h="6881814">
                <a:moveTo>
                  <a:pt x="3601340" y="0"/>
                </a:moveTo>
                <a:lnTo>
                  <a:pt x="0" y="0"/>
                </a:lnTo>
                <a:lnTo>
                  <a:pt x="0" y="6881815"/>
                </a:lnTo>
                <a:lnTo>
                  <a:pt x="1064235" y="6881815"/>
                </a:lnTo>
                <a:lnTo>
                  <a:pt x="1441045" y="5490188"/>
                </a:lnTo>
                <a:lnTo>
                  <a:pt x="1835678" y="4034957"/>
                </a:lnTo>
                <a:cubicBezTo>
                  <a:pt x="1859865" y="3943369"/>
                  <a:pt x="1954068" y="3889943"/>
                  <a:pt x="2045724" y="3914112"/>
                </a:cubicBezTo>
                <a:cubicBezTo>
                  <a:pt x="2137381" y="3938281"/>
                  <a:pt x="2190847" y="4032413"/>
                  <a:pt x="2166660" y="4124001"/>
                </a:cubicBezTo>
                <a:lnTo>
                  <a:pt x="1906966" y="5081858"/>
                </a:lnTo>
                <a:cubicBezTo>
                  <a:pt x="1882779" y="5173446"/>
                  <a:pt x="1936246" y="5267578"/>
                  <a:pt x="2027902" y="5291747"/>
                </a:cubicBezTo>
                <a:cubicBezTo>
                  <a:pt x="2109375" y="5313372"/>
                  <a:pt x="2193393" y="5272666"/>
                  <a:pt x="2227765" y="5198887"/>
                </a:cubicBezTo>
                <a:lnTo>
                  <a:pt x="2570204" y="3923016"/>
                </a:lnTo>
                <a:lnTo>
                  <a:pt x="2602029" y="3799627"/>
                </a:lnTo>
                <a:lnTo>
                  <a:pt x="3601340" y="0"/>
                </a:lnTo>
                <a:close/>
              </a:path>
            </a:pathLst>
          </a:custGeom>
          <a:solidFill>
            <a:srgbClr val="FFFFFF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F200699-2797-D741-1EC1-B83FCA4B197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 flipH="1">
            <a:off x="7163691" y="0"/>
            <a:ext cx="5024825" cy="6858000"/>
          </a:xfrm>
          <a:custGeom>
            <a:avLst/>
            <a:gdLst>
              <a:gd name="connsiteX0" fmla="*/ 0 w 6064250"/>
              <a:gd name="connsiteY0" fmla="*/ 0 h 6877051"/>
              <a:gd name="connsiteX1" fmla="*/ 606425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6064250"/>
              <a:gd name="connsiteY0" fmla="*/ 0 h 6877051"/>
              <a:gd name="connsiteX1" fmla="*/ 584073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4028621 w 5840730"/>
              <a:gd name="connsiteY2" fmla="*/ 6887937 h 6887937"/>
              <a:gd name="connsiteX3" fmla="*/ 0 w 5840730"/>
              <a:gd name="connsiteY3" fmla="*/ 6877051 h 6887937"/>
              <a:gd name="connsiteX4" fmla="*/ 0 w 5840730"/>
              <a:gd name="connsiteY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028621 w 5840730"/>
              <a:gd name="connsiteY3" fmla="*/ 6887937 h 6887937"/>
              <a:gd name="connsiteX4" fmla="*/ 0 w 5840730"/>
              <a:gd name="connsiteY4" fmla="*/ 6877051 h 6887937"/>
              <a:gd name="connsiteX5" fmla="*/ 0 w 5840730"/>
              <a:gd name="connsiteY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028621 w 5840730"/>
              <a:gd name="connsiteY4" fmla="*/ 6887937 h 6887937"/>
              <a:gd name="connsiteX5" fmla="*/ 0 w 5840730"/>
              <a:gd name="connsiteY5" fmla="*/ 6877051 h 6887937"/>
              <a:gd name="connsiteX6" fmla="*/ 0 w 5840730"/>
              <a:gd name="connsiteY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785360 w 5840730"/>
              <a:gd name="connsiteY4" fmla="*/ 3926535 h 6887937"/>
              <a:gd name="connsiteX5" fmla="*/ 4028621 w 5840730"/>
              <a:gd name="connsiteY5" fmla="*/ 6887937 h 6887937"/>
              <a:gd name="connsiteX6" fmla="*/ 0 w 5840730"/>
              <a:gd name="connsiteY6" fmla="*/ 6877051 h 6887937"/>
              <a:gd name="connsiteX7" fmla="*/ 0 w 5840730"/>
              <a:gd name="connsiteY7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22520 w 5840730"/>
              <a:gd name="connsiteY5" fmla="*/ 3415995 h 6887937"/>
              <a:gd name="connsiteX6" fmla="*/ 4785360 w 5840730"/>
              <a:gd name="connsiteY6" fmla="*/ 3926535 h 6887937"/>
              <a:gd name="connsiteX7" fmla="*/ 4028621 w 5840730"/>
              <a:gd name="connsiteY7" fmla="*/ 6887937 h 6887937"/>
              <a:gd name="connsiteX8" fmla="*/ 0 w 5840730"/>
              <a:gd name="connsiteY8" fmla="*/ 6877051 h 6887937"/>
              <a:gd name="connsiteX9" fmla="*/ 0 w 5840730"/>
              <a:gd name="connsiteY9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4922520 w 5840730"/>
              <a:gd name="connsiteY6" fmla="*/ 3415995 h 6887937"/>
              <a:gd name="connsiteX7" fmla="*/ 4785360 w 5840730"/>
              <a:gd name="connsiteY7" fmla="*/ 3926535 h 6887937"/>
              <a:gd name="connsiteX8" fmla="*/ 4028621 w 5840730"/>
              <a:gd name="connsiteY8" fmla="*/ 6887937 h 6887937"/>
              <a:gd name="connsiteX9" fmla="*/ 0 w 5840730"/>
              <a:gd name="connsiteY9" fmla="*/ 6877051 h 6887937"/>
              <a:gd name="connsiteX10" fmla="*/ 0 w 5840730"/>
              <a:gd name="connsiteY10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922520 w 5840730"/>
              <a:gd name="connsiteY7" fmla="*/ 341599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457700 w 5840730"/>
              <a:gd name="connsiteY7" fmla="*/ 384271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213860 w 5840730"/>
              <a:gd name="connsiteY7" fmla="*/ 4757115 h 6887937"/>
              <a:gd name="connsiteX8" fmla="*/ 4457700 w 5840730"/>
              <a:gd name="connsiteY8" fmla="*/ 3842715 h 6887937"/>
              <a:gd name="connsiteX9" fmla="*/ 4785360 w 5840730"/>
              <a:gd name="connsiteY9" fmla="*/ 3926535 h 6887937"/>
              <a:gd name="connsiteX10" fmla="*/ 4028621 w 5840730"/>
              <a:gd name="connsiteY10" fmla="*/ 6887937 h 6887937"/>
              <a:gd name="connsiteX11" fmla="*/ 0 w 5840730"/>
              <a:gd name="connsiteY11" fmla="*/ 6877051 h 6887937"/>
              <a:gd name="connsiteX12" fmla="*/ 0 w 5840730"/>
              <a:gd name="connsiteY12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37760 w 5840730"/>
              <a:gd name="connsiteY5" fmla="*/ 16100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5681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33950 w 5840730"/>
              <a:gd name="connsiteY3" fmla="*/ 273781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61560 w 5840730"/>
              <a:gd name="connsiteY3" fmla="*/ 29435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42510 w 5840730"/>
              <a:gd name="connsiteY3" fmla="*/ 30197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560570 w 5840730"/>
              <a:gd name="connsiteY11" fmla="*/ 412084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09160 w 5840730"/>
              <a:gd name="connsiteY11" fmla="*/ 363316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655820 w 5840730"/>
              <a:gd name="connsiteY6" fmla="*/ 1770075 h 6887937"/>
              <a:gd name="connsiteX7" fmla="*/ 3893820 w 5840730"/>
              <a:gd name="connsiteY7" fmla="*/ 4688535 h 6887937"/>
              <a:gd name="connsiteX8" fmla="*/ 3992880 w 5840730"/>
              <a:gd name="connsiteY8" fmla="*/ 490570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3893820 w 5840730"/>
              <a:gd name="connsiteY6" fmla="*/ 4688535 h 6887937"/>
              <a:gd name="connsiteX7" fmla="*/ 3992880 w 5840730"/>
              <a:gd name="connsiteY7" fmla="*/ 490570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686300 w 5840730"/>
              <a:gd name="connsiteY10" fmla="*/ 371317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3893820 w 5840730"/>
              <a:gd name="connsiteY5" fmla="*/ 4688535 h 6887937"/>
              <a:gd name="connsiteX6" fmla="*/ 3992880 w 5840730"/>
              <a:gd name="connsiteY6" fmla="*/ 4905705 h 6887937"/>
              <a:gd name="connsiteX7" fmla="*/ 4213860 w 5840730"/>
              <a:gd name="connsiteY7" fmla="*/ 4757115 h 6887937"/>
              <a:gd name="connsiteX8" fmla="*/ 4457700 w 5840730"/>
              <a:gd name="connsiteY8" fmla="*/ 3842715 h 6887937"/>
              <a:gd name="connsiteX9" fmla="*/ 4686300 w 5840730"/>
              <a:gd name="connsiteY9" fmla="*/ 371317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3893820 w 5840730"/>
              <a:gd name="connsiteY4" fmla="*/ 4688535 h 6887937"/>
              <a:gd name="connsiteX5" fmla="*/ 3992880 w 5840730"/>
              <a:gd name="connsiteY5" fmla="*/ 4905705 h 6887937"/>
              <a:gd name="connsiteX6" fmla="*/ 4213860 w 5840730"/>
              <a:gd name="connsiteY6" fmla="*/ 4757115 h 6887937"/>
              <a:gd name="connsiteX7" fmla="*/ 4457700 w 5840730"/>
              <a:gd name="connsiteY7" fmla="*/ 3842715 h 6887937"/>
              <a:gd name="connsiteX8" fmla="*/ 4686300 w 5840730"/>
              <a:gd name="connsiteY8" fmla="*/ 3713175 h 6887937"/>
              <a:gd name="connsiteX9" fmla="*/ 4785360 w 5840730"/>
              <a:gd name="connsiteY9" fmla="*/ 3926535 h 6887937"/>
              <a:gd name="connsiteX10" fmla="*/ 4028621 w 5840730"/>
              <a:gd name="connsiteY10" fmla="*/ 6887937 h 6887937"/>
              <a:gd name="connsiteX11" fmla="*/ 0 w 5840730"/>
              <a:gd name="connsiteY11" fmla="*/ 6877051 h 6887937"/>
              <a:gd name="connsiteX12" fmla="*/ 0 w 5840730"/>
              <a:gd name="connsiteY12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3893820 w 5840730"/>
              <a:gd name="connsiteY3" fmla="*/ 4688535 h 6887937"/>
              <a:gd name="connsiteX4" fmla="*/ 3992880 w 5840730"/>
              <a:gd name="connsiteY4" fmla="*/ 4905705 h 6887937"/>
              <a:gd name="connsiteX5" fmla="*/ 4213860 w 5840730"/>
              <a:gd name="connsiteY5" fmla="*/ 4757115 h 6887937"/>
              <a:gd name="connsiteX6" fmla="*/ 4457700 w 5840730"/>
              <a:gd name="connsiteY6" fmla="*/ 3842715 h 6887937"/>
              <a:gd name="connsiteX7" fmla="*/ 4686300 w 5840730"/>
              <a:gd name="connsiteY7" fmla="*/ 371317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3893820 w 5840730"/>
              <a:gd name="connsiteY2" fmla="*/ 4688535 h 6887937"/>
              <a:gd name="connsiteX3" fmla="*/ 3992880 w 5840730"/>
              <a:gd name="connsiteY3" fmla="*/ 4905705 h 6887937"/>
              <a:gd name="connsiteX4" fmla="*/ 4213860 w 5840730"/>
              <a:gd name="connsiteY4" fmla="*/ 4757115 h 6887937"/>
              <a:gd name="connsiteX5" fmla="*/ 4457700 w 5840730"/>
              <a:gd name="connsiteY5" fmla="*/ 3842715 h 6887937"/>
              <a:gd name="connsiteX6" fmla="*/ 4686300 w 5840730"/>
              <a:gd name="connsiteY6" fmla="*/ 3713175 h 6887937"/>
              <a:gd name="connsiteX7" fmla="*/ 4785360 w 5840730"/>
              <a:gd name="connsiteY7" fmla="*/ 3926535 h 6887937"/>
              <a:gd name="connsiteX8" fmla="*/ 4028621 w 5840730"/>
              <a:gd name="connsiteY8" fmla="*/ 6887937 h 6887937"/>
              <a:gd name="connsiteX9" fmla="*/ 0 w 5840730"/>
              <a:gd name="connsiteY9" fmla="*/ 6877051 h 6887937"/>
              <a:gd name="connsiteX10" fmla="*/ 0 w 5840730"/>
              <a:gd name="connsiteY10" fmla="*/ 0 h 6887937"/>
              <a:gd name="connsiteX0" fmla="*/ 0 w 4790753"/>
              <a:gd name="connsiteY0" fmla="*/ 0 h 6887937"/>
              <a:gd name="connsiteX1" fmla="*/ 2674743 w 4790753"/>
              <a:gd name="connsiteY1" fmla="*/ 49345 h 6887937"/>
              <a:gd name="connsiteX2" fmla="*/ 3893820 w 4790753"/>
              <a:gd name="connsiteY2" fmla="*/ 4688535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97763 w 4790753"/>
              <a:gd name="connsiteY1" fmla="*/ 0 h 6887937"/>
              <a:gd name="connsiteX2" fmla="*/ 3893820 w 4790753"/>
              <a:gd name="connsiteY2" fmla="*/ 4688535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97763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310950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412040 w 4790753"/>
              <a:gd name="connsiteY2" fmla="*/ 3464777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244891 w 4790753"/>
              <a:gd name="connsiteY2" fmla="*/ 3464778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392375 w 4790753"/>
              <a:gd name="connsiteY2" fmla="*/ 3464779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392375 w 5110169"/>
              <a:gd name="connsiteY2" fmla="*/ 3464779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66000 w 5110169"/>
              <a:gd name="connsiteY2" fmla="*/ 4629324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16839 w 5110169"/>
              <a:gd name="connsiteY2" fmla="*/ 4550372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589019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53550 w 5110169"/>
              <a:gd name="connsiteY3" fmla="*/ 5034002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53550 w 5110169"/>
              <a:gd name="connsiteY3" fmla="*/ 5300466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4042040 w 5110169"/>
              <a:gd name="connsiteY3" fmla="*/ 5566930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05329 w 5110169"/>
              <a:gd name="connsiteY2" fmla="*/ 4974740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75832 w 5110169"/>
              <a:gd name="connsiteY2" fmla="*/ 5033954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198620 w 5110169"/>
              <a:gd name="connsiteY7" fmla="*/ 4133044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251960 w 5110169"/>
              <a:gd name="connsiteY7" fmla="*/ 4071856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030921"/>
              <a:gd name="connsiteY0" fmla="*/ 0 h 6877051"/>
              <a:gd name="connsiteX1" fmla="*/ 2487931 w 5030921"/>
              <a:gd name="connsiteY1" fmla="*/ 0 h 6877051"/>
              <a:gd name="connsiteX2" fmla="*/ 3834825 w 5030921"/>
              <a:gd name="connsiteY2" fmla="*/ 5142514 h 6877051"/>
              <a:gd name="connsiteX3" fmla="*/ 4074118 w 5030921"/>
              <a:gd name="connsiteY3" fmla="*/ 5314407 h 6877051"/>
              <a:gd name="connsiteX4" fmla="*/ 4168140 w 5030921"/>
              <a:gd name="connsiteY4" fmla="*/ 5055407 h 6877051"/>
              <a:gd name="connsiteX5" fmla="*/ 3935730 w 5030921"/>
              <a:gd name="connsiteY5" fmla="*/ 4175425 h 6877051"/>
              <a:gd name="connsiteX6" fmla="*/ 4061460 w 5030921"/>
              <a:gd name="connsiteY6" fmla="*/ 3931157 h 6877051"/>
              <a:gd name="connsiteX7" fmla="*/ 4251960 w 5030921"/>
              <a:gd name="connsiteY7" fmla="*/ 4071856 h 6877051"/>
              <a:gd name="connsiteX8" fmla="*/ 5030921 w 5030921"/>
              <a:gd name="connsiteY8" fmla="*/ 6875699 h 6877051"/>
              <a:gd name="connsiteX9" fmla="*/ 0 w 5030921"/>
              <a:gd name="connsiteY9" fmla="*/ 6877051 h 6877051"/>
              <a:gd name="connsiteX10" fmla="*/ 0 w 5030921"/>
              <a:gd name="connsiteY10" fmla="*/ 0 h 6877051"/>
              <a:gd name="connsiteX0" fmla="*/ 0 w 4963865"/>
              <a:gd name="connsiteY0" fmla="*/ 0 h 6877051"/>
              <a:gd name="connsiteX1" fmla="*/ 2487931 w 4963865"/>
              <a:gd name="connsiteY1" fmla="*/ 0 h 6877051"/>
              <a:gd name="connsiteX2" fmla="*/ 3834825 w 4963865"/>
              <a:gd name="connsiteY2" fmla="*/ 5142514 h 6877051"/>
              <a:gd name="connsiteX3" fmla="*/ 4074118 w 4963865"/>
              <a:gd name="connsiteY3" fmla="*/ 5314407 h 6877051"/>
              <a:gd name="connsiteX4" fmla="*/ 4168140 w 4963865"/>
              <a:gd name="connsiteY4" fmla="*/ 5055407 h 6877051"/>
              <a:gd name="connsiteX5" fmla="*/ 3935730 w 4963865"/>
              <a:gd name="connsiteY5" fmla="*/ 4175425 h 6877051"/>
              <a:gd name="connsiteX6" fmla="*/ 4061460 w 4963865"/>
              <a:gd name="connsiteY6" fmla="*/ 3931157 h 6877051"/>
              <a:gd name="connsiteX7" fmla="*/ 4251960 w 4963865"/>
              <a:gd name="connsiteY7" fmla="*/ 4071856 h 6877051"/>
              <a:gd name="connsiteX8" fmla="*/ 4963865 w 4963865"/>
              <a:gd name="connsiteY8" fmla="*/ 6875699 h 6877051"/>
              <a:gd name="connsiteX9" fmla="*/ 0 w 4963865"/>
              <a:gd name="connsiteY9" fmla="*/ 6877051 h 6877051"/>
              <a:gd name="connsiteX10" fmla="*/ 0 w 4963865"/>
              <a:gd name="connsiteY10" fmla="*/ 0 h 6877051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024825" h="6881818">
                <a:moveTo>
                  <a:pt x="0" y="0"/>
                </a:moveTo>
                <a:lnTo>
                  <a:pt x="2487931" y="0"/>
                </a:lnTo>
                <a:lnTo>
                  <a:pt x="3834825" y="5142514"/>
                </a:lnTo>
                <a:cubicBezTo>
                  <a:pt x="3851116" y="5182666"/>
                  <a:pt x="3878538" y="5351369"/>
                  <a:pt x="4048718" y="5314407"/>
                </a:cubicBezTo>
                <a:cubicBezTo>
                  <a:pt x="4218898" y="5277445"/>
                  <a:pt x="4184015" y="5205230"/>
                  <a:pt x="4168140" y="5055407"/>
                </a:cubicBezTo>
                <a:lnTo>
                  <a:pt x="3935730" y="4175425"/>
                </a:lnTo>
                <a:cubicBezTo>
                  <a:pt x="3924300" y="4083966"/>
                  <a:pt x="3902710" y="3989870"/>
                  <a:pt x="4061460" y="3941355"/>
                </a:cubicBezTo>
                <a:cubicBezTo>
                  <a:pt x="4194810" y="3923207"/>
                  <a:pt x="4213860" y="4007005"/>
                  <a:pt x="4251960" y="4071856"/>
                </a:cubicBezTo>
                <a:lnTo>
                  <a:pt x="5024825" y="6881818"/>
                </a:lnTo>
                <a:lnTo>
                  <a:pt x="0" y="6877051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</p:spPr>
        <p:txBody>
          <a:bodyPr anchor="ctr"/>
          <a:lstStyle>
            <a:lvl1pPr algn="ctr">
              <a:defRPr baseline="-25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01359A1-A1B1-9DC6-08B9-8042E7FBA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6889763" y="0"/>
            <a:ext cx="1822122" cy="6871447"/>
          </a:xfrm>
          <a:prstGeom prst="line">
            <a:avLst/>
          </a:prstGeom>
          <a:ln w="222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ooter Placeholder 8">
            <a:extLst>
              <a:ext uri="{FF2B5EF4-FFF2-40B4-BE49-F238E27FC236}">
                <a16:creationId xmlns:a16="http://schemas.microsoft.com/office/drawing/2014/main" id="{28D89004-F984-BB7D-2489-E7EC551298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24241" y="6290774"/>
            <a:ext cx="6637071" cy="365125"/>
          </a:xfrm>
          <a:prstGeom prst="rect">
            <a:avLst/>
          </a:prstGeom>
        </p:spPr>
        <p:txBody>
          <a:bodyPr/>
          <a:lstStyle>
            <a:lvl1pPr>
              <a:defRPr sz="1100" b="0" i="0" cap="all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Add footer here</a:t>
            </a:r>
          </a:p>
        </p:txBody>
      </p:sp>
      <p:sp>
        <p:nvSpPr>
          <p:cNvPr id="21" name="Slide Number Placeholder 9">
            <a:extLst>
              <a:ext uri="{FF2B5EF4-FFF2-40B4-BE49-F238E27FC236}">
                <a16:creationId xmlns:a16="http://schemas.microsoft.com/office/drawing/2014/main" id="{E2790754-E9EF-9F79-825B-5AB348DFA6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68546" y="6290774"/>
            <a:ext cx="617912" cy="365125"/>
          </a:xfrm>
          <a:prstGeom prst="rect">
            <a:avLst/>
          </a:prstGeom>
        </p:spPr>
        <p:txBody>
          <a:bodyPr/>
          <a:lstStyle>
            <a:lvl1pPr algn="r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0206913-4198-C5BA-6B13-02095EAA2B6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96322" y="320040"/>
            <a:ext cx="6732237" cy="1017147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defRPr sz="3600" spc="1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F770BC68-C025-CE63-EEBA-5DC7ADC44D9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24242" y="1749479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o1.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2F993316-5D9D-6B5D-B678-3E0B84A3C0D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43379" y="1749479"/>
            <a:ext cx="5885179" cy="533400"/>
          </a:xfrm>
        </p:spPr>
        <p:txBody>
          <a:bodyPr bIns="0" anchor="b"/>
          <a:lstStyle>
            <a:lvl1pPr marL="0" indent="0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41C39372-CEC6-2265-7611-84F187C126B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24242" y="2378035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o2.</a:t>
            </a:r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5E13D63F-D0AC-7CD2-770C-6AB09F1BA68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643379" y="2378035"/>
            <a:ext cx="5885179" cy="533400"/>
          </a:xfrm>
        </p:spPr>
        <p:txBody>
          <a:bodyPr bIns="0" anchor="b"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85BF73EF-490D-CA1C-DAD3-BACB141D09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24242" y="3006909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o3.</a:t>
            </a:r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B82C914D-7190-2AD0-228B-6DA13843762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643379" y="3009613"/>
            <a:ext cx="5885179" cy="533400"/>
          </a:xfrm>
        </p:spPr>
        <p:txBody>
          <a:bodyPr bIns="0" anchor="b"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5" name="Text Placeholder 7">
            <a:extLst>
              <a:ext uri="{FF2B5EF4-FFF2-40B4-BE49-F238E27FC236}">
                <a16:creationId xmlns:a16="http://schemas.microsoft.com/office/drawing/2014/main" id="{DAE3299D-125C-8DBC-60F9-82920ADE34E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24242" y="3635783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o4.</a:t>
            </a:r>
          </a:p>
        </p:txBody>
      </p:sp>
      <p:sp>
        <p:nvSpPr>
          <p:cNvPr id="26" name="Text Placeholder 12">
            <a:extLst>
              <a:ext uri="{FF2B5EF4-FFF2-40B4-BE49-F238E27FC236}">
                <a16:creationId xmlns:a16="http://schemas.microsoft.com/office/drawing/2014/main" id="{B84261D4-8740-689B-A5CA-C6442BC13E2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643379" y="3638169"/>
            <a:ext cx="5885179" cy="533400"/>
          </a:xfrm>
        </p:spPr>
        <p:txBody>
          <a:bodyPr bIns="0" anchor="b"/>
          <a:lstStyle>
            <a:lvl1pPr marL="0" indent="0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9" name="Text Placeholder 7">
            <a:extLst>
              <a:ext uri="{FF2B5EF4-FFF2-40B4-BE49-F238E27FC236}">
                <a16:creationId xmlns:a16="http://schemas.microsoft.com/office/drawing/2014/main" id="{7D4393D6-D866-E411-A222-2FE8B99C4D3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24242" y="4264656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o5.</a:t>
            </a:r>
          </a:p>
        </p:txBody>
      </p:sp>
      <p:sp>
        <p:nvSpPr>
          <p:cNvPr id="30" name="Text Placeholder 12">
            <a:extLst>
              <a:ext uri="{FF2B5EF4-FFF2-40B4-BE49-F238E27FC236}">
                <a16:creationId xmlns:a16="http://schemas.microsoft.com/office/drawing/2014/main" id="{94666BC0-682D-FE04-6EC3-AA81EA3F96F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43379" y="4269747"/>
            <a:ext cx="5885179" cy="533400"/>
          </a:xfrm>
        </p:spPr>
        <p:txBody>
          <a:bodyPr bIns="0" anchor="b"/>
          <a:lstStyle>
            <a:lvl1pPr marL="0" indent="0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47370914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28A1F-76FF-5927-1272-B0E7137869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D5AC65-F3CF-A23F-D08A-8C32B32521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C0F8C5-F7F9-5027-E051-E92C0EC86B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02B4E1-655B-4BE5-B4FD-5AA64A3A889A}" type="datetimeFigureOut">
              <a:rPr lang="en-IN" smtClean="0"/>
              <a:t>25-04-2025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434C6B-BEA9-D62A-FAEC-22EE3744A9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014807-DF6A-C651-ABA1-EE806447B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CE6E92-FDA5-459A-B986-6EF71FA84B0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37610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615541" y="715654"/>
            <a:ext cx="4786877" cy="1518315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3600" spc="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605708" y="2431477"/>
            <a:ext cx="4786877" cy="763899"/>
          </a:xfrm>
        </p:spPr>
        <p:txBody>
          <a:bodyPr lIns="91440" tIns="91440" rIns="91440" bIns="0">
            <a:norm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400" cap="none" spc="0" baseline="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dirty="0"/>
              <a:t>Add Subtitle here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F200699-2797-D741-1EC1-B83FCA4B197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-2235"/>
            <a:ext cx="5840730" cy="6862275"/>
          </a:xfrm>
          <a:custGeom>
            <a:avLst/>
            <a:gdLst>
              <a:gd name="connsiteX0" fmla="*/ 0 w 6064250"/>
              <a:gd name="connsiteY0" fmla="*/ 0 h 6877051"/>
              <a:gd name="connsiteX1" fmla="*/ 606425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6064250"/>
              <a:gd name="connsiteY0" fmla="*/ 0 h 6877051"/>
              <a:gd name="connsiteX1" fmla="*/ 584073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4028621 w 5840730"/>
              <a:gd name="connsiteY2" fmla="*/ 6887937 h 6887937"/>
              <a:gd name="connsiteX3" fmla="*/ 0 w 5840730"/>
              <a:gd name="connsiteY3" fmla="*/ 6877051 h 6887937"/>
              <a:gd name="connsiteX4" fmla="*/ 0 w 5840730"/>
              <a:gd name="connsiteY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028621 w 5840730"/>
              <a:gd name="connsiteY3" fmla="*/ 6887937 h 6887937"/>
              <a:gd name="connsiteX4" fmla="*/ 0 w 5840730"/>
              <a:gd name="connsiteY4" fmla="*/ 6877051 h 6887937"/>
              <a:gd name="connsiteX5" fmla="*/ 0 w 5840730"/>
              <a:gd name="connsiteY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028621 w 5840730"/>
              <a:gd name="connsiteY4" fmla="*/ 6887937 h 6887937"/>
              <a:gd name="connsiteX5" fmla="*/ 0 w 5840730"/>
              <a:gd name="connsiteY5" fmla="*/ 6877051 h 6887937"/>
              <a:gd name="connsiteX6" fmla="*/ 0 w 5840730"/>
              <a:gd name="connsiteY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785360 w 5840730"/>
              <a:gd name="connsiteY4" fmla="*/ 3926535 h 6887937"/>
              <a:gd name="connsiteX5" fmla="*/ 4028621 w 5840730"/>
              <a:gd name="connsiteY5" fmla="*/ 6887937 h 6887937"/>
              <a:gd name="connsiteX6" fmla="*/ 0 w 5840730"/>
              <a:gd name="connsiteY6" fmla="*/ 6877051 h 6887937"/>
              <a:gd name="connsiteX7" fmla="*/ 0 w 5840730"/>
              <a:gd name="connsiteY7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22520 w 5840730"/>
              <a:gd name="connsiteY5" fmla="*/ 3415995 h 6887937"/>
              <a:gd name="connsiteX6" fmla="*/ 4785360 w 5840730"/>
              <a:gd name="connsiteY6" fmla="*/ 3926535 h 6887937"/>
              <a:gd name="connsiteX7" fmla="*/ 4028621 w 5840730"/>
              <a:gd name="connsiteY7" fmla="*/ 6887937 h 6887937"/>
              <a:gd name="connsiteX8" fmla="*/ 0 w 5840730"/>
              <a:gd name="connsiteY8" fmla="*/ 6877051 h 6887937"/>
              <a:gd name="connsiteX9" fmla="*/ 0 w 5840730"/>
              <a:gd name="connsiteY9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4922520 w 5840730"/>
              <a:gd name="connsiteY6" fmla="*/ 3415995 h 6887937"/>
              <a:gd name="connsiteX7" fmla="*/ 4785360 w 5840730"/>
              <a:gd name="connsiteY7" fmla="*/ 3926535 h 6887937"/>
              <a:gd name="connsiteX8" fmla="*/ 4028621 w 5840730"/>
              <a:gd name="connsiteY8" fmla="*/ 6887937 h 6887937"/>
              <a:gd name="connsiteX9" fmla="*/ 0 w 5840730"/>
              <a:gd name="connsiteY9" fmla="*/ 6877051 h 6887937"/>
              <a:gd name="connsiteX10" fmla="*/ 0 w 5840730"/>
              <a:gd name="connsiteY10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922520 w 5840730"/>
              <a:gd name="connsiteY7" fmla="*/ 341599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457700 w 5840730"/>
              <a:gd name="connsiteY7" fmla="*/ 384271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213860 w 5840730"/>
              <a:gd name="connsiteY7" fmla="*/ 4757115 h 6887937"/>
              <a:gd name="connsiteX8" fmla="*/ 4457700 w 5840730"/>
              <a:gd name="connsiteY8" fmla="*/ 3842715 h 6887937"/>
              <a:gd name="connsiteX9" fmla="*/ 4785360 w 5840730"/>
              <a:gd name="connsiteY9" fmla="*/ 3926535 h 6887937"/>
              <a:gd name="connsiteX10" fmla="*/ 4028621 w 5840730"/>
              <a:gd name="connsiteY10" fmla="*/ 6887937 h 6887937"/>
              <a:gd name="connsiteX11" fmla="*/ 0 w 5840730"/>
              <a:gd name="connsiteY11" fmla="*/ 6877051 h 6887937"/>
              <a:gd name="connsiteX12" fmla="*/ 0 w 5840730"/>
              <a:gd name="connsiteY12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37760 w 5840730"/>
              <a:gd name="connsiteY5" fmla="*/ 16100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5681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33950 w 5840730"/>
              <a:gd name="connsiteY3" fmla="*/ 273781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61560 w 5840730"/>
              <a:gd name="connsiteY3" fmla="*/ 29435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42510 w 5840730"/>
              <a:gd name="connsiteY3" fmla="*/ 30197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560570 w 5840730"/>
              <a:gd name="connsiteY11" fmla="*/ 412084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09160 w 5840730"/>
              <a:gd name="connsiteY11" fmla="*/ 363316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840730" h="6887937">
                <a:moveTo>
                  <a:pt x="0" y="0"/>
                </a:moveTo>
                <a:lnTo>
                  <a:pt x="5840730" y="0"/>
                </a:lnTo>
                <a:lnTo>
                  <a:pt x="5090160" y="2775915"/>
                </a:lnTo>
                <a:cubicBezTo>
                  <a:pt x="5057140" y="2883865"/>
                  <a:pt x="5020310" y="2976575"/>
                  <a:pt x="4853940" y="2962605"/>
                </a:cubicBezTo>
                <a:cubicBezTo>
                  <a:pt x="4668520" y="2845765"/>
                  <a:pt x="4761230" y="2747975"/>
                  <a:pt x="4754880" y="2692095"/>
                </a:cubicBezTo>
                <a:cubicBezTo>
                  <a:pt x="4845050" y="2355545"/>
                  <a:pt x="4904740" y="2121865"/>
                  <a:pt x="4979670" y="1846275"/>
                </a:cubicBezTo>
                <a:cubicBezTo>
                  <a:pt x="5021580" y="1687525"/>
                  <a:pt x="4996180" y="1615135"/>
                  <a:pt x="4872990" y="1571955"/>
                </a:cubicBezTo>
                <a:cubicBezTo>
                  <a:pt x="4738370" y="1563065"/>
                  <a:pt x="4699000" y="1597355"/>
                  <a:pt x="4655820" y="1770075"/>
                </a:cubicBezTo>
                <a:cubicBezTo>
                  <a:pt x="4671060" y="1858975"/>
                  <a:pt x="3878580" y="4599635"/>
                  <a:pt x="3893820" y="4688535"/>
                </a:cubicBezTo>
                <a:cubicBezTo>
                  <a:pt x="3858895" y="4824425"/>
                  <a:pt x="3925570" y="4880305"/>
                  <a:pt x="3992880" y="4905705"/>
                </a:cubicBezTo>
                <a:cubicBezTo>
                  <a:pt x="4102100" y="4904435"/>
                  <a:pt x="4158615" y="4917135"/>
                  <a:pt x="4213860" y="4757115"/>
                </a:cubicBezTo>
                <a:lnTo>
                  <a:pt x="4457700" y="3842715"/>
                </a:lnTo>
                <a:cubicBezTo>
                  <a:pt x="4481830" y="3756355"/>
                  <a:pt x="4555490" y="3692855"/>
                  <a:pt x="4686300" y="3713175"/>
                </a:cubicBezTo>
                <a:cubicBezTo>
                  <a:pt x="4829810" y="3791915"/>
                  <a:pt x="4782820" y="3882085"/>
                  <a:pt x="4785360" y="3926535"/>
                </a:cubicBezTo>
                <a:lnTo>
                  <a:pt x="4028621" y="6887937"/>
                </a:lnTo>
                <a:lnTo>
                  <a:pt x="0" y="6877051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anchor="ctr"/>
          <a:lstStyle>
            <a:lvl1pPr algn="ctr">
              <a:defRPr baseline="-25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1A56017-320A-546E-A749-7145642CB96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605708" y="3348617"/>
            <a:ext cx="2699066" cy="2569866"/>
          </a:xfrm>
        </p:spPr>
        <p:txBody>
          <a:bodyPr lIns="91440" tIns="0">
            <a:normAutofit/>
          </a:bodyPr>
          <a:lstStyle>
            <a:lvl1pPr marL="274320" indent="-274320">
              <a:spcAft>
                <a:spcPts val="600"/>
              </a:spcAft>
              <a:buFont typeface="Courier New" panose="02070309020205020404" pitchFamily="49" charset="0"/>
              <a:buChar char="o"/>
              <a:defRPr sz="1400">
                <a:solidFill>
                  <a:schemeClr val="bg1"/>
                </a:solidFill>
              </a:defRPr>
            </a:lvl1pPr>
            <a:lvl2pPr marL="274320" indent="-274320">
              <a:buFont typeface="Courier New" panose="02070309020205020404" pitchFamily="49" charset="0"/>
              <a:buChar char="o"/>
              <a:defRPr sz="1200">
                <a:solidFill>
                  <a:schemeClr val="bg1"/>
                </a:solidFill>
              </a:defRPr>
            </a:lvl2pPr>
            <a:lvl3pPr marL="274320" indent="-274320">
              <a:buFont typeface="Courier New" panose="02070309020205020404" pitchFamily="49" charset="0"/>
              <a:buChar char="o"/>
              <a:defRPr sz="1050">
                <a:solidFill>
                  <a:schemeClr val="bg1"/>
                </a:solidFill>
              </a:defRPr>
            </a:lvl3pPr>
            <a:lvl4pPr marL="274320" indent="-274320">
              <a:buFont typeface="Courier New" panose="02070309020205020404" pitchFamily="49" charset="0"/>
              <a:buChar char="o"/>
              <a:defRPr sz="1050">
                <a:solidFill>
                  <a:schemeClr val="bg1"/>
                </a:solidFill>
              </a:defRPr>
            </a:lvl4pPr>
            <a:lvl5pPr marL="274320" indent="-274320">
              <a:buFont typeface="Courier New" panose="02070309020205020404" pitchFamily="49" charset="0"/>
              <a:buChar char="o"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546FE873-5DC1-BDE4-557B-F186950336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4426666" y="5060315"/>
            <a:ext cx="927943" cy="1801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7674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96322" y="320040"/>
            <a:ext cx="6732237" cy="152400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3600" spc="1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EF88AD-4B54-9DC5-D315-825BE9FCEEF4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96322" y="2252076"/>
            <a:ext cx="5797550" cy="3051762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F200699-2797-D741-1EC1-B83FCA4B197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 flipH="1">
            <a:off x="7163691" y="0"/>
            <a:ext cx="5024825" cy="6858000"/>
          </a:xfrm>
          <a:custGeom>
            <a:avLst/>
            <a:gdLst>
              <a:gd name="connsiteX0" fmla="*/ 0 w 6064250"/>
              <a:gd name="connsiteY0" fmla="*/ 0 h 6877051"/>
              <a:gd name="connsiteX1" fmla="*/ 606425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6064250"/>
              <a:gd name="connsiteY0" fmla="*/ 0 h 6877051"/>
              <a:gd name="connsiteX1" fmla="*/ 584073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4028621 w 5840730"/>
              <a:gd name="connsiteY2" fmla="*/ 6887937 h 6887937"/>
              <a:gd name="connsiteX3" fmla="*/ 0 w 5840730"/>
              <a:gd name="connsiteY3" fmla="*/ 6877051 h 6887937"/>
              <a:gd name="connsiteX4" fmla="*/ 0 w 5840730"/>
              <a:gd name="connsiteY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028621 w 5840730"/>
              <a:gd name="connsiteY3" fmla="*/ 6887937 h 6887937"/>
              <a:gd name="connsiteX4" fmla="*/ 0 w 5840730"/>
              <a:gd name="connsiteY4" fmla="*/ 6877051 h 6887937"/>
              <a:gd name="connsiteX5" fmla="*/ 0 w 5840730"/>
              <a:gd name="connsiteY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028621 w 5840730"/>
              <a:gd name="connsiteY4" fmla="*/ 6887937 h 6887937"/>
              <a:gd name="connsiteX5" fmla="*/ 0 w 5840730"/>
              <a:gd name="connsiteY5" fmla="*/ 6877051 h 6887937"/>
              <a:gd name="connsiteX6" fmla="*/ 0 w 5840730"/>
              <a:gd name="connsiteY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785360 w 5840730"/>
              <a:gd name="connsiteY4" fmla="*/ 3926535 h 6887937"/>
              <a:gd name="connsiteX5" fmla="*/ 4028621 w 5840730"/>
              <a:gd name="connsiteY5" fmla="*/ 6887937 h 6887937"/>
              <a:gd name="connsiteX6" fmla="*/ 0 w 5840730"/>
              <a:gd name="connsiteY6" fmla="*/ 6877051 h 6887937"/>
              <a:gd name="connsiteX7" fmla="*/ 0 w 5840730"/>
              <a:gd name="connsiteY7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22520 w 5840730"/>
              <a:gd name="connsiteY5" fmla="*/ 3415995 h 6887937"/>
              <a:gd name="connsiteX6" fmla="*/ 4785360 w 5840730"/>
              <a:gd name="connsiteY6" fmla="*/ 3926535 h 6887937"/>
              <a:gd name="connsiteX7" fmla="*/ 4028621 w 5840730"/>
              <a:gd name="connsiteY7" fmla="*/ 6887937 h 6887937"/>
              <a:gd name="connsiteX8" fmla="*/ 0 w 5840730"/>
              <a:gd name="connsiteY8" fmla="*/ 6877051 h 6887937"/>
              <a:gd name="connsiteX9" fmla="*/ 0 w 5840730"/>
              <a:gd name="connsiteY9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4922520 w 5840730"/>
              <a:gd name="connsiteY6" fmla="*/ 3415995 h 6887937"/>
              <a:gd name="connsiteX7" fmla="*/ 4785360 w 5840730"/>
              <a:gd name="connsiteY7" fmla="*/ 3926535 h 6887937"/>
              <a:gd name="connsiteX8" fmla="*/ 4028621 w 5840730"/>
              <a:gd name="connsiteY8" fmla="*/ 6887937 h 6887937"/>
              <a:gd name="connsiteX9" fmla="*/ 0 w 5840730"/>
              <a:gd name="connsiteY9" fmla="*/ 6877051 h 6887937"/>
              <a:gd name="connsiteX10" fmla="*/ 0 w 5840730"/>
              <a:gd name="connsiteY10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922520 w 5840730"/>
              <a:gd name="connsiteY7" fmla="*/ 341599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457700 w 5840730"/>
              <a:gd name="connsiteY7" fmla="*/ 384271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213860 w 5840730"/>
              <a:gd name="connsiteY7" fmla="*/ 4757115 h 6887937"/>
              <a:gd name="connsiteX8" fmla="*/ 4457700 w 5840730"/>
              <a:gd name="connsiteY8" fmla="*/ 3842715 h 6887937"/>
              <a:gd name="connsiteX9" fmla="*/ 4785360 w 5840730"/>
              <a:gd name="connsiteY9" fmla="*/ 3926535 h 6887937"/>
              <a:gd name="connsiteX10" fmla="*/ 4028621 w 5840730"/>
              <a:gd name="connsiteY10" fmla="*/ 6887937 h 6887937"/>
              <a:gd name="connsiteX11" fmla="*/ 0 w 5840730"/>
              <a:gd name="connsiteY11" fmla="*/ 6877051 h 6887937"/>
              <a:gd name="connsiteX12" fmla="*/ 0 w 5840730"/>
              <a:gd name="connsiteY12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37760 w 5840730"/>
              <a:gd name="connsiteY5" fmla="*/ 16100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5681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33950 w 5840730"/>
              <a:gd name="connsiteY3" fmla="*/ 273781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61560 w 5840730"/>
              <a:gd name="connsiteY3" fmla="*/ 29435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42510 w 5840730"/>
              <a:gd name="connsiteY3" fmla="*/ 30197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560570 w 5840730"/>
              <a:gd name="connsiteY11" fmla="*/ 412084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09160 w 5840730"/>
              <a:gd name="connsiteY11" fmla="*/ 363316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655820 w 5840730"/>
              <a:gd name="connsiteY6" fmla="*/ 1770075 h 6887937"/>
              <a:gd name="connsiteX7" fmla="*/ 3893820 w 5840730"/>
              <a:gd name="connsiteY7" fmla="*/ 4688535 h 6887937"/>
              <a:gd name="connsiteX8" fmla="*/ 3992880 w 5840730"/>
              <a:gd name="connsiteY8" fmla="*/ 490570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3893820 w 5840730"/>
              <a:gd name="connsiteY6" fmla="*/ 4688535 h 6887937"/>
              <a:gd name="connsiteX7" fmla="*/ 3992880 w 5840730"/>
              <a:gd name="connsiteY7" fmla="*/ 490570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686300 w 5840730"/>
              <a:gd name="connsiteY10" fmla="*/ 371317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3893820 w 5840730"/>
              <a:gd name="connsiteY5" fmla="*/ 4688535 h 6887937"/>
              <a:gd name="connsiteX6" fmla="*/ 3992880 w 5840730"/>
              <a:gd name="connsiteY6" fmla="*/ 4905705 h 6887937"/>
              <a:gd name="connsiteX7" fmla="*/ 4213860 w 5840730"/>
              <a:gd name="connsiteY7" fmla="*/ 4757115 h 6887937"/>
              <a:gd name="connsiteX8" fmla="*/ 4457700 w 5840730"/>
              <a:gd name="connsiteY8" fmla="*/ 3842715 h 6887937"/>
              <a:gd name="connsiteX9" fmla="*/ 4686300 w 5840730"/>
              <a:gd name="connsiteY9" fmla="*/ 371317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3893820 w 5840730"/>
              <a:gd name="connsiteY4" fmla="*/ 4688535 h 6887937"/>
              <a:gd name="connsiteX5" fmla="*/ 3992880 w 5840730"/>
              <a:gd name="connsiteY5" fmla="*/ 4905705 h 6887937"/>
              <a:gd name="connsiteX6" fmla="*/ 4213860 w 5840730"/>
              <a:gd name="connsiteY6" fmla="*/ 4757115 h 6887937"/>
              <a:gd name="connsiteX7" fmla="*/ 4457700 w 5840730"/>
              <a:gd name="connsiteY7" fmla="*/ 3842715 h 6887937"/>
              <a:gd name="connsiteX8" fmla="*/ 4686300 w 5840730"/>
              <a:gd name="connsiteY8" fmla="*/ 3713175 h 6887937"/>
              <a:gd name="connsiteX9" fmla="*/ 4785360 w 5840730"/>
              <a:gd name="connsiteY9" fmla="*/ 3926535 h 6887937"/>
              <a:gd name="connsiteX10" fmla="*/ 4028621 w 5840730"/>
              <a:gd name="connsiteY10" fmla="*/ 6887937 h 6887937"/>
              <a:gd name="connsiteX11" fmla="*/ 0 w 5840730"/>
              <a:gd name="connsiteY11" fmla="*/ 6877051 h 6887937"/>
              <a:gd name="connsiteX12" fmla="*/ 0 w 5840730"/>
              <a:gd name="connsiteY12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3893820 w 5840730"/>
              <a:gd name="connsiteY3" fmla="*/ 4688535 h 6887937"/>
              <a:gd name="connsiteX4" fmla="*/ 3992880 w 5840730"/>
              <a:gd name="connsiteY4" fmla="*/ 4905705 h 6887937"/>
              <a:gd name="connsiteX5" fmla="*/ 4213860 w 5840730"/>
              <a:gd name="connsiteY5" fmla="*/ 4757115 h 6887937"/>
              <a:gd name="connsiteX6" fmla="*/ 4457700 w 5840730"/>
              <a:gd name="connsiteY6" fmla="*/ 3842715 h 6887937"/>
              <a:gd name="connsiteX7" fmla="*/ 4686300 w 5840730"/>
              <a:gd name="connsiteY7" fmla="*/ 371317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3893820 w 5840730"/>
              <a:gd name="connsiteY2" fmla="*/ 4688535 h 6887937"/>
              <a:gd name="connsiteX3" fmla="*/ 3992880 w 5840730"/>
              <a:gd name="connsiteY3" fmla="*/ 4905705 h 6887937"/>
              <a:gd name="connsiteX4" fmla="*/ 4213860 w 5840730"/>
              <a:gd name="connsiteY4" fmla="*/ 4757115 h 6887937"/>
              <a:gd name="connsiteX5" fmla="*/ 4457700 w 5840730"/>
              <a:gd name="connsiteY5" fmla="*/ 3842715 h 6887937"/>
              <a:gd name="connsiteX6" fmla="*/ 4686300 w 5840730"/>
              <a:gd name="connsiteY6" fmla="*/ 3713175 h 6887937"/>
              <a:gd name="connsiteX7" fmla="*/ 4785360 w 5840730"/>
              <a:gd name="connsiteY7" fmla="*/ 3926535 h 6887937"/>
              <a:gd name="connsiteX8" fmla="*/ 4028621 w 5840730"/>
              <a:gd name="connsiteY8" fmla="*/ 6887937 h 6887937"/>
              <a:gd name="connsiteX9" fmla="*/ 0 w 5840730"/>
              <a:gd name="connsiteY9" fmla="*/ 6877051 h 6887937"/>
              <a:gd name="connsiteX10" fmla="*/ 0 w 5840730"/>
              <a:gd name="connsiteY10" fmla="*/ 0 h 6887937"/>
              <a:gd name="connsiteX0" fmla="*/ 0 w 4790753"/>
              <a:gd name="connsiteY0" fmla="*/ 0 h 6887937"/>
              <a:gd name="connsiteX1" fmla="*/ 2674743 w 4790753"/>
              <a:gd name="connsiteY1" fmla="*/ 49345 h 6887937"/>
              <a:gd name="connsiteX2" fmla="*/ 3893820 w 4790753"/>
              <a:gd name="connsiteY2" fmla="*/ 4688535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97763 w 4790753"/>
              <a:gd name="connsiteY1" fmla="*/ 0 h 6887937"/>
              <a:gd name="connsiteX2" fmla="*/ 3893820 w 4790753"/>
              <a:gd name="connsiteY2" fmla="*/ 4688535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97763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310950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412040 w 4790753"/>
              <a:gd name="connsiteY2" fmla="*/ 3464777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244891 w 4790753"/>
              <a:gd name="connsiteY2" fmla="*/ 3464778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392375 w 4790753"/>
              <a:gd name="connsiteY2" fmla="*/ 3464779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392375 w 5110169"/>
              <a:gd name="connsiteY2" fmla="*/ 3464779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66000 w 5110169"/>
              <a:gd name="connsiteY2" fmla="*/ 4629324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16839 w 5110169"/>
              <a:gd name="connsiteY2" fmla="*/ 4550372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589019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53550 w 5110169"/>
              <a:gd name="connsiteY3" fmla="*/ 5034002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53550 w 5110169"/>
              <a:gd name="connsiteY3" fmla="*/ 5300466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4042040 w 5110169"/>
              <a:gd name="connsiteY3" fmla="*/ 5566930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05329 w 5110169"/>
              <a:gd name="connsiteY2" fmla="*/ 4974740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75832 w 5110169"/>
              <a:gd name="connsiteY2" fmla="*/ 5033954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198620 w 5110169"/>
              <a:gd name="connsiteY7" fmla="*/ 4133044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251960 w 5110169"/>
              <a:gd name="connsiteY7" fmla="*/ 4071856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030921"/>
              <a:gd name="connsiteY0" fmla="*/ 0 h 6877051"/>
              <a:gd name="connsiteX1" fmla="*/ 2487931 w 5030921"/>
              <a:gd name="connsiteY1" fmla="*/ 0 h 6877051"/>
              <a:gd name="connsiteX2" fmla="*/ 3834825 w 5030921"/>
              <a:gd name="connsiteY2" fmla="*/ 5142514 h 6877051"/>
              <a:gd name="connsiteX3" fmla="*/ 4074118 w 5030921"/>
              <a:gd name="connsiteY3" fmla="*/ 5314407 h 6877051"/>
              <a:gd name="connsiteX4" fmla="*/ 4168140 w 5030921"/>
              <a:gd name="connsiteY4" fmla="*/ 5055407 h 6877051"/>
              <a:gd name="connsiteX5" fmla="*/ 3935730 w 5030921"/>
              <a:gd name="connsiteY5" fmla="*/ 4175425 h 6877051"/>
              <a:gd name="connsiteX6" fmla="*/ 4061460 w 5030921"/>
              <a:gd name="connsiteY6" fmla="*/ 3931157 h 6877051"/>
              <a:gd name="connsiteX7" fmla="*/ 4251960 w 5030921"/>
              <a:gd name="connsiteY7" fmla="*/ 4071856 h 6877051"/>
              <a:gd name="connsiteX8" fmla="*/ 5030921 w 5030921"/>
              <a:gd name="connsiteY8" fmla="*/ 6875699 h 6877051"/>
              <a:gd name="connsiteX9" fmla="*/ 0 w 5030921"/>
              <a:gd name="connsiteY9" fmla="*/ 6877051 h 6877051"/>
              <a:gd name="connsiteX10" fmla="*/ 0 w 5030921"/>
              <a:gd name="connsiteY10" fmla="*/ 0 h 6877051"/>
              <a:gd name="connsiteX0" fmla="*/ 0 w 4963865"/>
              <a:gd name="connsiteY0" fmla="*/ 0 h 6877051"/>
              <a:gd name="connsiteX1" fmla="*/ 2487931 w 4963865"/>
              <a:gd name="connsiteY1" fmla="*/ 0 h 6877051"/>
              <a:gd name="connsiteX2" fmla="*/ 3834825 w 4963865"/>
              <a:gd name="connsiteY2" fmla="*/ 5142514 h 6877051"/>
              <a:gd name="connsiteX3" fmla="*/ 4074118 w 4963865"/>
              <a:gd name="connsiteY3" fmla="*/ 5314407 h 6877051"/>
              <a:gd name="connsiteX4" fmla="*/ 4168140 w 4963865"/>
              <a:gd name="connsiteY4" fmla="*/ 5055407 h 6877051"/>
              <a:gd name="connsiteX5" fmla="*/ 3935730 w 4963865"/>
              <a:gd name="connsiteY5" fmla="*/ 4175425 h 6877051"/>
              <a:gd name="connsiteX6" fmla="*/ 4061460 w 4963865"/>
              <a:gd name="connsiteY6" fmla="*/ 3931157 h 6877051"/>
              <a:gd name="connsiteX7" fmla="*/ 4251960 w 4963865"/>
              <a:gd name="connsiteY7" fmla="*/ 4071856 h 6877051"/>
              <a:gd name="connsiteX8" fmla="*/ 4963865 w 4963865"/>
              <a:gd name="connsiteY8" fmla="*/ 6875699 h 6877051"/>
              <a:gd name="connsiteX9" fmla="*/ 0 w 4963865"/>
              <a:gd name="connsiteY9" fmla="*/ 6877051 h 6877051"/>
              <a:gd name="connsiteX10" fmla="*/ 0 w 4963865"/>
              <a:gd name="connsiteY10" fmla="*/ 0 h 6877051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024825" h="6881818">
                <a:moveTo>
                  <a:pt x="0" y="0"/>
                </a:moveTo>
                <a:lnTo>
                  <a:pt x="2487931" y="0"/>
                </a:lnTo>
                <a:lnTo>
                  <a:pt x="3834825" y="5142514"/>
                </a:lnTo>
                <a:cubicBezTo>
                  <a:pt x="3851116" y="5182666"/>
                  <a:pt x="3878538" y="5351369"/>
                  <a:pt x="4048718" y="5314407"/>
                </a:cubicBezTo>
                <a:cubicBezTo>
                  <a:pt x="4218898" y="5277445"/>
                  <a:pt x="4184015" y="5205230"/>
                  <a:pt x="4168140" y="5055407"/>
                </a:cubicBezTo>
                <a:lnTo>
                  <a:pt x="3935730" y="4175425"/>
                </a:lnTo>
                <a:cubicBezTo>
                  <a:pt x="3924300" y="4083966"/>
                  <a:pt x="3902710" y="3989870"/>
                  <a:pt x="4061460" y="3941355"/>
                </a:cubicBezTo>
                <a:cubicBezTo>
                  <a:pt x="4194810" y="3923207"/>
                  <a:pt x="4213860" y="4007005"/>
                  <a:pt x="4251960" y="4071856"/>
                </a:cubicBezTo>
                <a:lnTo>
                  <a:pt x="5024825" y="6881818"/>
                </a:lnTo>
                <a:lnTo>
                  <a:pt x="0" y="6877051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</p:spPr>
        <p:txBody>
          <a:bodyPr anchor="ctr"/>
          <a:lstStyle>
            <a:lvl1pPr algn="ctr">
              <a:defRPr baseline="-25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7B8C35C0-4758-2887-0763-E78795846C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3537" y="-1946"/>
            <a:ext cx="3601340" cy="6881814"/>
          </a:xfrm>
          <a:custGeom>
            <a:avLst/>
            <a:gdLst>
              <a:gd name="connsiteX0" fmla="*/ 3601340 w 3601340"/>
              <a:gd name="connsiteY0" fmla="*/ 0 h 6881814"/>
              <a:gd name="connsiteX1" fmla="*/ 0 w 3601340"/>
              <a:gd name="connsiteY1" fmla="*/ 0 h 6881814"/>
              <a:gd name="connsiteX2" fmla="*/ 0 w 3601340"/>
              <a:gd name="connsiteY2" fmla="*/ 6881815 h 6881814"/>
              <a:gd name="connsiteX3" fmla="*/ 1064235 w 3601340"/>
              <a:gd name="connsiteY3" fmla="*/ 6881815 h 6881814"/>
              <a:gd name="connsiteX4" fmla="*/ 1441045 w 3601340"/>
              <a:gd name="connsiteY4" fmla="*/ 5490188 h 6881814"/>
              <a:gd name="connsiteX5" fmla="*/ 1835678 w 3601340"/>
              <a:gd name="connsiteY5" fmla="*/ 4034957 h 6881814"/>
              <a:gd name="connsiteX6" fmla="*/ 2045724 w 3601340"/>
              <a:gd name="connsiteY6" fmla="*/ 3914112 h 6881814"/>
              <a:gd name="connsiteX7" fmla="*/ 2166660 w 3601340"/>
              <a:gd name="connsiteY7" fmla="*/ 4124001 h 6881814"/>
              <a:gd name="connsiteX8" fmla="*/ 1906966 w 3601340"/>
              <a:gd name="connsiteY8" fmla="*/ 5081858 h 6881814"/>
              <a:gd name="connsiteX9" fmla="*/ 2027902 w 3601340"/>
              <a:gd name="connsiteY9" fmla="*/ 5291747 h 6881814"/>
              <a:gd name="connsiteX10" fmla="*/ 2227765 w 3601340"/>
              <a:gd name="connsiteY10" fmla="*/ 5198887 h 6881814"/>
              <a:gd name="connsiteX11" fmla="*/ 2570204 w 3601340"/>
              <a:gd name="connsiteY11" fmla="*/ 3923016 h 6881814"/>
              <a:gd name="connsiteX12" fmla="*/ 2602029 w 3601340"/>
              <a:gd name="connsiteY12" fmla="*/ 3799627 h 6881814"/>
              <a:gd name="connsiteX13" fmla="*/ 3601340 w 3601340"/>
              <a:gd name="connsiteY13" fmla="*/ 0 h 6881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601340" h="6881814">
                <a:moveTo>
                  <a:pt x="3601340" y="0"/>
                </a:moveTo>
                <a:lnTo>
                  <a:pt x="0" y="0"/>
                </a:lnTo>
                <a:lnTo>
                  <a:pt x="0" y="6881815"/>
                </a:lnTo>
                <a:lnTo>
                  <a:pt x="1064235" y="6881815"/>
                </a:lnTo>
                <a:lnTo>
                  <a:pt x="1441045" y="5490188"/>
                </a:lnTo>
                <a:lnTo>
                  <a:pt x="1835678" y="4034957"/>
                </a:lnTo>
                <a:cubicBezTo>
                  <a:pt x="1859865" y="3943369"/>
                  <a:pt x="1954068" y="3889943"/>
                  <a:pt x="2045724" y="3914112"/>
                </a:cubicBezTo>
                <a:cubicBezTo>
                  <a:pt x="2137381" y="3938281"/>
                  <a:pt x="2190847" y="4032413"/>
                  <a:pt x="2166660" y="4124001"/>
                </a:cubicBezTo>
                <a:lnTo>
                  <a:pt x="1906966" y="5081858"/>
                </a:lnTo>
                <a:cubicBezTo>
                  <a:pt x="1882779" y="5173446"/>
                  <a:pt x="1936246" y="5267578"/>
                  <a:pt x="2027902" y="5291747"/>
                </a:cubicBezTo>
                <a:cubicBezTo>
                  <a:pt x="2109375" y="5313372"/>
                  <a:pt x="2193393" y="5272666"/>
                  <a:pt x="2227765" y="5198887"/>
                </a:cubicBezTo>
                <a:lnTo>
                  <a:pt x="2570204" y="3923016"/>
                </a:lnTo>
                <a:lnTo>
                  <a:pt x="2602029" y="3799627"/>
                </a:lnTo>
                <a:lnTo>
                  <a:pt x="3601340" y="0"/>
                </a:lnTo>
                <a:close/>
              </a:path>
            </a:pathLst>
          </a:custGeom>
          <a:solidFill>
            <a:srgbClr val="FFFFFF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01359A1-A1B1-9DC6-08B9-8042E7FBA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6889763" y="0"/>
            <a:ext cx="1822122" cy="6871447"/>
          </a:xfrm>
          <a:prstGeom prst="line">
            <a:avLst/>
          </a:prstGeom>
          <a:ln w="222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ooter Placeholder 8">
            <a:extLst>
              <a:ext uri="{FF2B5EF4-FFF2-40B4-BE49-F238E27FC236}">
                <a16:creationId xmlns:a16="http://schemas.microsoft.com/office/drawing/2014/main" id="{28D89004-F984-BB7D-2489-E7EC551298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24241" y="6290774"/>
            <a:ext cx="6637071" cy="365125"/>
          </a:xfrm>
          <a:prstGeom prst="rect">
            <a:avLst/>
          </a:prstGeom>
        </p:spPr>
        <p:txBody>
          <a:bodyPr/>
          <a:lstStyle>
            <a:lvl1pPr>
              <a:defRPr sz="1100" b="0" i="0" cap="all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Add footer here</a:t>
            </a:r>
          </a:p>
        </p:txBody>
      </p:sp>
      <p:sp>
        <p:nvSpPr>
          <p:cNvPr id="21" name="Slide Number Placeholder 9">
            <a:extLst>
              <a:ext uri="{FF2B5EF4-FFF2-40B4-BE49-F238E27FC236}">
                <a16:creationId xmlns:a16="http://schemas.microsoft.com/office/drawing/2014/main" id="{E2790754-E9EF-9F79-825B-5AB348DFA6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68546" y="6290774"/>
            <a:ext cx="617912" cy="365125"/>
          </a:xfrm>
          <a:prstGeom prst="rect">
            <a:avLst/>
          </a:prstGeom>
        </p:spPr>
        <p:txBody>
          <a:bodyPr/>
          <a:lstStyle>
            <a:lvl1pPr algn="r">
              <a:defRPr sz="1100" b="0" i="0">
                <a:solidFill>
                  <a:schemeClr val="tx1"/>
                </a:solidFill>
                <a:latin typeface="+mn-lt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09551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 (Single lin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96322" y="408820"/>
            <a:ext cx="8935507" cy="949467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3600" spc="1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0D7E9A-1E17-C6A0-31A6-F6F620FF9E84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96322" y="1986061"/>
            <a:ext cx="5797550" cy="4015244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F200699-2797-D741-1EC1-B83FCA4B197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 flipH="1">
            <a:off x="7163691" y="0"/>
            <a:ext cx="5024825" cy="6858000"/>
          </a:xfrm>
          <a:custGeom>
            <a:avLst/>
            <a:gdLst>
              <a:gd name="connsiteX0" fmla="*/ 0 w 6064250"/>
              <a:gd name="connsiteY0" fmla="*/ 0 h 6877051"/>
              <a:gd name="connsiteX1" fmla="*/ 606425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6064250"/>
              <a:gd name="connsiteY0" fmla="*/ 0 h 6877051"/>
              <a:gd name="connsiteX1" fmla="*/ 584073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4028621 w 5840730"/>
              <a:gd name="connsiteY2" fmla="*/ 6887937 h 6887937"/>
              <a:gd name="connsiteX3" fmla="*/ 0 w 5840730"/>
              <a:gd name="connsiteY3" fmla="*/ 6877051 h 6887937"/>
              <a:gd name="connsiteX4" fmla="*/ 0 w 5840730"/>
              <a:gd name="connsiteY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028621 w 5840730"/>
              <a:gd name="connsiteY3" fmla="*/ 6887937 h 6887937"/>
              <a:gd name="connsiteX4" fmla="*/ 0 w 5840730"/>
              <a:gd name="connsiteY4" fmla="*/ 6877051 h 6887937"/>
              <a:gd name="connsiteX5" fmla="*/ 0 w 5840730"/>
              <a:gd name="connsiteY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028621 w 5840730"/>
              <a:gd name="connsiteY4" fmla="*/ 6887937 h 6887937"/>
              <a:gd name="connsiteX5" fmla="*/ 0 w 5840730"/>
              <a:gd name="connsiteY5" fmla="*/ 6877051 h 6887937"/>
              <a:gd name="connsiteX6" fmla="*/ 0 w 5840730"/>
              <a:gd name="connsiteY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785360 w 5840730"/>
              <a:gd name="connsiteY4" fmla="*/ 3926535 h 6887937"/>
              <a:gd name="connsiteX5" fmla="*/ 4028621 w 5840730"/>
              <a:gd name="connsiteY5" fmla="*/ 6887937 h 6887937"/>
              <a:gd name="connsiteX6" fmla="*/ 0 w 5840730"/>
              <a:gd name="connsiteY6" fmla="*/ 6877051 h 6887937"/>
              <a:gd name="connsiteX7" fmla="*/ 0 w 5840730"/>
              <a:gd name="connsiteY7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22520 w 5840730"/>
              <a:gd name="connsiteY5" fmla="*/ 3415995 h 6887937"/>
              <a:gd name="connsiteX6" fmla="*/ 4785360 w 5840730"/>
              <a:gd name="connsiteY6" fmla="*/ 3926535 h 6887937"/>
              <a:gd name="connsiteX7" fmla="*/ 4028621 w 5840730"/>
              <a:gd name="connsiteY7" fmla="*/ 6887937 h 6887937"/>
              <a:gd name="connsiteX8" fmla="*/ 0 w 5840730"/>
              <a:gd name="connsiteY8" fmla="*/ 6877051 h 6887937"/>
              <a:gd name="connsiteX9" fmla="*/ 0 w 5840730"/>
              <a:gd name="connsiteY9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4922520 w 5840730"/>
              <a:gd name="connsiteY6" fmla="*/ 3415995 h 6887937"/>
              <a:gd name="connsiteX7" fmla="*/ 4785360 w 5840730"/>
              <a:gd name="connsiteY7" fmla="*/ 3926535 h 6887937"/>
              <a:gd name="connsiteX8" fmla="*/ 4028621 w 5840730"/>
              <a:gd name="connsiteY8" fmla="*/ 6887937 h 6887937"/>
              <a:gd name="connsiteX9" fmla="*/ 0 w 5840730"/>
              <a:gd name="connsiteY9" fmla="*/ 6877051 h 6887937"/>
              <a:gd name="connsiteX10" fmla="*/ 0 w 5840730"/>
              <a:gd name="connsiteY10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922520 w 5840730"/>
              <a:gd name="connsiteY7" fmla="*/ 341599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457700 w 5840730"/>
              <a:gd name="connsiteY7" fmla="*/ 384271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213860 w 5840730"/>
              <a:gd name="connsiteY7" fmla="*/ 4757115 h 6887937"/>
              <a:gd name="connsiteX8" fmla="*/ 4457700 w 5840730"/>
              <a:gd name="connsiteY8" fmla="*/ 3842715 h 6887937"/>
              <a:gd name="connsiteX9" fmla="*/ 4785360 w 5840730"/>
              <a:gd name="connsiteY9" fmla="*/ 3926535 h 6887937"/>
              <a:gd name="connsiteX10" fmla="*/ 4028621 w 5840730"/>
              <a:gd name="connsiteY10" fmla="*/ 6887937 h 6887937"/>
              <a:gd name="connsiteX11" fmla="*/ 0 w 5840730"/>
              <a:gd name="connsiteY11" fmla="*/ 6877051 h 6887937"/>
              <a:gd name="connsiteX12" fmla="*/ 0 w 5840730"/>
              <a:gd name="connsiteY12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37760 w 5840730"/>
              <a:gd name="connsiteY5" fmla="*/ 16100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5681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33950 w 5840730"/>
              <a:gd name="connsiteY3" fmla="*/ 273781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61560 w 5840730"/>
              <a:gd name="connsiteY3" fmla="*/ 29435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42510 w 5840730"/>
              <a:gd name="connsiteY3" fmla="*/ 30197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560570 w 5840730"/>
              <a:gd name="connsiteY11" fmla="*/ 412084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09160 w 5840730"/>
              <a:gd name="connsiteY11" fmla="*/ 363316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655820 w 5840730"/>
              <a:gd name="connsiteY6" fmla="*/ 1770075 h 6887937"/>
              <a:gd name="connsiteX7" fmla="*/ 3893820 w 5840730"/>
              <a:gd name="connsiteY7" fmla="*/ 4688535 h 6887937"/>
              <a:gd name="connsiteX8" fmla="*/ 3992880 w 5840730"/>
              <a:gd name="connsiteY8" fmla="*/ 490570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3893820 w 5840730"/>
              <a:gd name="connsiteY6" fmla="*/ 4688535 h 6887937"/>
              <a:gd name="connsiteX7" fmla="*/ 3992880 w 5840730"/>
              <a:gd name="connsiteY7" fmla="*/ 490570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686300 w 5840730"/>
              <a:gd name="connsiteY10" fmla="*/ 371317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3893820 w 5840730"/>
              <a:gd name="connsiteY5" fmla="*/ 4688535 h 6887937"/>
              <a:gd name="connsiteX6" fmla="*/ 3992880 w 5840730"/>
              <a:gd name="connsiteY6" fmla="*/ 4905705 h 6887937"/>
              <a:gd name="connsiteX7" fmla="*/ 4213860 w 5840730"/>
              <a:gd name="connsiteY7" fmla="*/ 4757115 h 6887937"/>
              <a:gd name="connsiteX8" fmla="*/ 4457700 w 5840730"/>
              <a:gd name="connsiteY8" fmla="*/ 3842715 h 6887937"/>
              <a:gd name="connsiteX9" fmla="*/ 4686300 w 5840730"/>
              <a:gd name="connsiteY9" fmla="*/ 371317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3893820 w 5840730"/>
              <a:gd name="connsiteY4" fmla="*/ 4688535 h 6887937"/>
              <a:gd name="connsiteX5" fmla="*/ 3992880 w 5840730"/>
              <a:gd name="connsiteY5" fmla="*/ 4905705 h 6887937"/>
              <a:gd name="connsiteX6" fmla="*/ 4213860 w 5840730"/>
              <a:gd name="connsiteY6" fmla="*/ 4757115 h 6887937"/>
              <a:gd name="connsiteX7" fmla="*/ 4457700 w 5840730"/>
              <a:gd name="connsiteY7" fmla="*/ 3842715 h 6887937"/>
              <a:gd name="connsiteX8" fmla="*/ 4686300 w 5840730"/>
              <a:gd name="connsiteY8" fmla="*/ 3713175 h 6887937"/>
              <a:gd name="connsiteX9" fmla="*/ 4785360 w 5840730"/>
              <a:gd name="connsiteY9" fmla="*/ 3926535 h 6887937"/>
              <a:gd name="connsiteX10" fmla="*/ 4028621 w 5840730"/>
              <a:gd name="connsiteY10" fmla="*/ 6887937 h 6887937"/>
              <a:gd name="connsiteX11" fmla="*/ 0 w 5840730"/>
              <a:gd name="connsiteY11" fmla="*/ 6877051 h 6887937"/>
              <a:gd name="connsiteX12" fmla="*/ 0 w 5840730"/>
              <a:gd name="connsiteY12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3893820 w 5840730"/>
              <a:gd name="connsiteY3" fmla="*/ 4688535 h 6887937"/>
              <a:gd name="connsiteX4" fmla="*/ 3992880 w 5840730"/>
              <a:gd name="connsiteY4" fmla="*/ 4905705 h 6887937"/>
              <a:gd name="connsiteX5" fmla="*/ 4213860 w 5840730"/>
              <a:gd name="connsiteY5" fmla="*/ 4757115 h 6887937"/>
              <a:gd name="connsiteX6" fmla="*/ 4457700 w 5840730"/>
              <a:gd name="connsiteY6" fmla="*/ 3842715 h 6887937"/>
              <a:gd name="connsiteX7" fmla="*/ 4686300 w 5840730"/>
              <a:gd name="connsiteY7" fmla="*/ 371317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3893820 w 5840730"/>
              <a:gd name="connsiteY2" fmla="*/ 4688535 h 6887937"/>
              <a:gd name="connsiteX3" fmla="*/ 3992880 w 5840730"/>
              <a:gd name="connsiteY3" fmla="*/ 4905705 h 6887937"/>
              <a:gd name="connsiteX4" fmla="*/ 4213860 w 5840730"/>
              <a:gd name="connsiteY4" fmla="*/ 4757115 h 6887937"/>
              <a:gd name="connsiteX5" fmla="*/ 4457700 w 5840730"/>
              <a:gd name="connsiteY5" fmla="*/ 3842715 h 6887937"/>
              <a:gd name="connsiteX6" fmla="*/ 4686300 w 5840730"/>
              <a:gd name="connsiteY6" fmla="*/ 3713175 h 6887937"/>
              <a:gd name="connsiteX7" fmla="*/ 4785360 w 5840730"/>
              <a:gd name="connsiteY7" fmla="*/ 3926535 h 6887937"/>
              <a:gd name="connsiteX8" fmla="*/ 4028621 w 5840730"/>
              <a:gd name="connsiteY8" fmla="*/ 6887937 h 6887937"/>
              <a:gd name="connsiteX9" fmla="*/ 0 w 5840730"/>
              <a:gd name="connsiteY9" fmla="*/ 6877051 h 6887937"/>
              <a:gd name="connsiteX10" fmla="*/ 0 w 5840730"/>
              <a:gd name="connsiteY10" fmla="*/ 0 h 6887937"/>
              <a:gd name="connsiteX0" fmla="*/ 0 w 4790753"/>
              <a:gd name="connsiteY0" fmla="*/ 0 h 6887937"/>
              <a:gd name="connsiteX1" fmla="*/ 2674743 w 4790753"/>
              <a:gd name="connsiteY1" fmla="*/ 49345 h 6887937"/>
              <a:gd name="connsiteX2" fmla="*/ 3893820 w 4790753"/>
              <a:gd name="connsiteY2" fmla="*/ 4688535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97763 w 4790753"/>
              <a:gd name="connsiteY1" fmla="*/ 0 h 6887937"/>
              <a:gd name="connsiteX2" fmla="*/ 3893820 w 4790753"/>
              <a:gd name="connsiteY2" fmla="*/ 4688535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97763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310950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412040 w 4790753"/>
              <a:gd name="connsiteY2" fmla="*/ 3464777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244891 w 4790753"/>
              <a:gd name="connsiteY2" fmla="*/ 3464778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392375 w 4790753"/>
              <a:gd name="connsiteY2" fmla="*/ 3464779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392375 w 5110169"/>
              <a:gd name="connsiteY2" fmla="*/ 3464779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66000 w 5110169"/>
              <a:gd name="connsiteY2" fmla="*/ 4629324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16839 w 5110169"/>
              <a:gd name="connsiteY2" fmla="*/ 4550372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589019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53550 w 5110169"/>
              <a:gd name="connsiteY3" fmla="*/ 5034002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53550 w 5110169"/>
              <a:gd name="connsiteY3" fmla="*/ 5300466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4042040 w 5110169"/>
              <a:gd name="connsiteY3" fmla="*/ 5566930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05329 w 5110169"/>
              <a:gd name="connsiteY2" fmla="*/ 4974740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75832 w 5110169"/>
              <a:gd name="connsiteY2" fmla="*/ 5033954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198620 w 5110169"/>
              <a:gd name="connsiteY7" fmla="*/ 4133044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251960 w 5110169"/>
              <a:gd name="connsiteY7" fmla="*/ 4071856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030921"/>
              <a:gd name="connsiteY0" fmla="*/ 0 h 6877051"/>
              <a:gd name="connsiteX1" fmla="*/ 2487931 w 5030921"/>
              <a:gd name="connsiteY1" fmla="*/ 0 h 6877051"/>
              <a:gd name="connsiteX2" fmla="*/ 3834825 w 5030921"/>
              <a:gd name="connsiteY2" fmla="*/ 5142514 h 6877051"/>
              <a:gd name="connsiteX3" fmla="*/ 4074118 w 5030921"/>
              <a:gd name="connsiteY3" fmla="*/ 5314407 h 6877051"/>
              <a:gd name="connsiteX4" fmla="*/ 4168140 w 5030921"/>
              <a:gd name="connsiteY4" fmla="*/ 5055407 h 6877051"/>
              <a:gd name="connsiteX5" fmla="*/ 3935730 w 5030921"/>
              <a:gd name="connsiteY5" fmla="*/ 4175425 h 6877051"/>
              <a:gd name="connsiteX6" fmla="*/ 4061460 w 5030921"/>
              <a:gd name="connsiteY6" fmla="*/ 3931157 h 6877051"/>
              <a:gd name="connsiteX7" fmla="*/ 4251960 w 5030921"/>
              <a:gd name="connsiteY7" fmla="*/ 4071856 h 6877051"/>
              <a:gd name="connsiteX8" fmla="*/ 5030921 w 5030921"/>
              <a:gd name="connsiteY8" fmla="*/ 6875699 h 6877051"/>
              <a:gd name="connsiteX9" fmla="*/ 0 w 5030921"/>
              <a:gd name="connsiteY9" fmla="*/ 6877051 h 6877051"/>
              <a:gd name="connsiteX10" fmla="*/ 0 w 5030921"/>
              <a:gd name="connsiteY10" fmla="*/ 0 h 6877051"/>
              <a:gd name="connsiteX0" fmla="*/ 0 w 4963865"/>
              <a:gd name="connsiteY0" fmla="*/ 0 h 6877051"/>
              <a:gd name="connsiteX1" fmla="*/ 2487931 w 4963865"/>
              <a:gd name="connsiteY1" fmla="*/ 0 h 6877051"/>
              <a:gd name="connsiteX2" fmla="*/ 3834825 w 4963865"/>
              <a:gd name="connsiteY2" fmla="*/ 5142514 h 6877051"/>
              <a:gd name="connsiteX3" fmla="*/ 4074118 w 4963865"/>
              <a:gd name="connsiteY3" fmla="*/ 5314407 h 6877051"/>
              <a:gd name="connsiteX4" fmla="*/ 4168140 w 4963865"/>
              <a:gd name="connsiteY4" fmla="*/ 5055407 h 6877051"/>
              <a:gd name="connsiteX5" fmla="*/ 3935730 w 4963865"/>
              <a:gd name="connsiteY5" fmla="*/ 4175425 h 6877051"/>
              <a:gd name="connsiteX6" fmla="*/ 4061460 w 4963865"/>
              <a:gd name="connsiteY6" fmla="*/ 3931157 h 6877051"/>
              <a:gd name="connsiteX7" fmla="*/ 4251960 w 4963865"/>
              <a:gd name="connsiteY7" fmla="*/ 4071856 h 6877051"/>
              <a:gd name="connsiteX8" fmla="*/ 4963865 w 4963865"/>
              <a:gd name="connsiteY8" fmla="*/ 6875699 h 6877051"/>
              <a:gd name="connsiteX9" fmla="*/ 0 w 4963865"/>
              <a:gd name="connsiteY9" fmla="*/ 6877051 h 6877051"/>
              <a:gd name="connsiteX10" fmla="*/ 0 w 4963865"/>
              <a:gd name="connsiteY10" fmla="*/ 0 h 6877051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024825" h="6881818">
                <a:moveTo>
                  <a:pt x="0" y="0"/>
                </a:moveTo>
                <a:lnTo>
                  <a:pt x="2487931" y="0"/>
                </a:lnTo>
                <a:lnTo>
                  <a:pt x="3834825" y="5142514"/>
                </a:lnTo>
                <a:cubicBezTo>
                  <a:pt x="3851116" y="5182666"/>
                  <a:pt x="3878538" y="5351369"/>
                  <a:pt x="4048718" y="5314407"/>
                </a:cubicBezTo>
                <a:cubicBezTo>
                  <a:pt x="4218898" y="5277445"/>
                  <a:pt x="4184015" y="5205230"/>
                  <a:pt x="4168140" y="5055407"/>
                </a:cubicBezTo>
                <a:lnTo>
                  <a:pt x="3935730" y="4175425"/>
                </a:lnTo>
                <a:cubicBezTo>
                  <a:pt x="3924300" y="4083966"/>
                  <a:pt x="3902710" y="3989870"/>
                  <a:pt x="4061460" y="3941355"/>
                </a:cubicBezTo>
                <a:cubicBezTo>
                  <a:pt x="4194810" y="3923207"/>
                  <a:pt x="4213860" y="4007005"/>
                  <a:pt x="4251960" y="4071856"/>
                </a:cubicBezTo>
                <a:lnTo>
                  <a:pt x="5024825" y="6881818"/>
                </a:lnTo>
                <a:lnTo>
                  <a:pt x="0" y="6877051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</p:spPr>
        <p:txBody>
          <a:bodyPr anchor="ctr"/>
          <a:lstStyle>
            <a:lvl1pPr algn="ctr">
              <a:defRPr baseline="-25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Footer Placeholder 8">
            <a:extLst>
              <a:ext uri="{FF2B5EF4-FFF2-40B4-BE49-F238E27FC236}">
                <a16:creationId xmlns:a16="http://schemas.microsoft.com/office/drawing/2014/main" id="{28D89004-F984-BB7D-2489-E7EC551298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24241" y="6290774"/>
            <a:ext cx="6637071" cy="365125"/>
          </a:xfrm>
          <a:prstGeom prst="rect">
            <a:avLst/>
          </a:prstGeom>
        </p:spPr>
        <p:txBody>
          <a:bodyPr/>
          <a:lstStyle>
            <a:lvl1pPr>
              <a:defRPr sz="1100" b="0" i="0" cap="all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Add footer here</a:t>
            </a:r>
          </a:p>
        </p:txBody>
      </p:sp>
      <p:sp>
        <p:nvSpPr>
          <p:cNvPr id="21" name="Slide Number Placeholder 9">
            <a:extLst>
              <a:ext uri="{FF2B5EF4-FFF2-40B4-BE49-F238E27FC236}">
                <a16:creationId xmlns:a16="http://schemas.microsoft.com/office/drawing/2014/main" id="{E2790754-E9EF-9F79-825B-5AB348DFA6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68546" y="6290774"/>
            <a:ext cx="617912" cy="365125"/>
          </a:xfrm>
          <a:prstGeom prst="rect">
            <a:avLst/>
          </a:prstGeom>
        </p:spPr>
        <p:txBody>
          <a:bodyPr/>
          <a:lstStyle>
            <a:lvl1pPr algn="r">
              <a:defRPr sz="1100" b="0" i="0">
                <a:solidFill>
                  <a:schemeClr val="tx1"/>
                </a:solidFill>
                <a:latin typeface="+mn-lt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6905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7B8C35C0-4758-2887-0763-E78795846C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3537" y="-1946"/>
            <a:ext cx="3601340" cy="6881814"/>
          </a:xfrm>
          <a:custGeom>
            <a:avLst/>
            <a:gdLst>
              <a:gd name="connsiteX0" fmla="*/ 3601340 w 3601340"/>
              <a:gd name="connsiteY0" fmla="*/ 0 h 6881814"/>
              <a:gd name="connsiteX1" fmla="*/ 0 w 3601340"/>
              <a:gd name="connsiteY1" fmla="*/ 0 h 6881814"/>
              <a:gd name="connsiteX2" fmla="*/ 0 w 3601340"/>
              <a:gd name="connsiteY2" fmla="*/ 6881815 h 6881814"/>
              <a:gd name="connsiteX3" fmla="*/ 1064235 w 3601340"/>
              <a:gd name="connsiteY3" fmla="*/ 6881815 h 6881814"/>
              <a:gd name="connsiteX4" fmla="*/ 1441045 w 3601340"/>
              <a:gd name="connsiteY4" fmla="*/ 5490188 h 6881814"/>
              <a:gd name="connsiteX5" fmla="*/ 1835678 w 3601340"/>
              <a:gd name="connsiteY5" fmla="*/ 4034957 h 6881814"/>
              <a:gd name="connsiteX6" fmla="*/ 2045724 w 3601340"/>
              <a:gd name="connsiteY6" fmla="*/ 3914112 h 6881814"/>
              <a:gd name="connsiteX7" fmla="*/ 2166660 w 3601340"/>
              <a:gd name="connsiteY7" fmla="*/ 4124001 h 6881814"/>
              <a:gd name="connsiteX8" fmla="*/ 1906966 w 3601340"/>
              <a:gd name="connsiteY8" fmla="*/ 5081858 h 6881814"/>
              <a:gd name="connsiteX9" fmla="*/ 2027902 w 3601340"/>
              <a:gd name="connsiteY9" fmla="*/ 5291747 h 6881814"/>
              <a:gd name="connsiteX10" fmla="*/ 2227765 w 3601340"/>
              <a:gd name="connsiteY10" fmla="*/ 5198887 h 6881814"/>
              <a:gd name="connsiteX11" fmla="*/ 2570204 w 3601340"/>
              <a:gd name="connsiteY11" fmla="*/ 3923016 h 6881814"/>
              <a:gd name="connsiteX12" fmla="*/ 2602029 w 3601340"/>
              <a:gd name="connsiteY12" fmla="*/ 3799627 h 6881814"/>
              <a:gd name="connsiteX13" fmla="*/ 3601340 w 3601340"/>
              <a:gd name="connsiteY13" fmla="*/ 0 h 6881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601340" h="6881814">
                <a:moveTo>
                  <a:pt x="3601340" y="0"/>
                </a:moveTo>
                <a:lnTo>
                  <a:pt x="0" y="0"/>
                </a:lnTo>
                <a:lnTo>
                  <a:pt x="0" y="6881815"/>
                </a:lnTo>
                <a:lnTo>
                  <a:pt x="1064235" y="6881815"/>
                </a:lnTo>
                <a:lnTo>
                  <a:pt x="1441045" y="5490188"/>
                </a:lnTo>
                <a:lnTo>
                  <a:pt x="1835678" y="4034957"/>
                </a:lnTo>
                <a:cubicBezTo>
                  <a:pt x="1859865" y="3943369"/>
                  <a:pt x="1954068" y="3889943"/>
                  <a:pt x="2045724" y="3914112"/>
                </a:cubicBezTo>
                <a:cubicBezTo>
                  <a:pt x="2137381" y="3938281"/>
                  <a:pt x="2190847" y="4032413"/>
                  <a:pt x="2166660" y="4124001"/>
                </a:cubicBezTo>
                <a:lnTo>
                  <a:pt x="1906966" y="5081858"/>
                </a:lnTo>
                <a:cubicBezTo>
                  <a:pt x="1882779" y="5173446"/>
                  <a:pt x="1936246" y="5267578"/>
                  <a:pt x="2027902" y="5291747"/>
                </a:cubicBezTo>
                <a:cubicBezTo>
                  <a:pt x="2109375" y="5313372"/>
                  <a:pt x="2193393" y="5272666"/>
                  <a:pt x="2227765" y="5198887"/>
                </a:cubicBezTo>
                <a:lnTo>
                  <a:pt x="2570204" y="3923016"/>
                </a:lnTo>
                <a:lnTo>
                  <a:pt x="2602029" y="3799627"/>
                </a:lnTo>
                <a:lnTo>
                  <a:pt x="3601340" y="0"/>
                </a:lnTo>
                <a:close/>
              </a:path>
            </a:pathLst>
          </a:custGeom>
          <a:solidFill>
            <a:srgbClr val="FFFFFF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96322" y="320040"/>
            <a:ext cx="6732237" cy="152400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3600" spc="1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B00516E-9699-821C-0371-67A8478E101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96322" y="2252394"/>
            <a:ext cx="5797518" cy="2532966"/>
          </a:xfrm>
        </p:spPr>
        <p:txBody>
          <a:bodyPr lIns="91440" bIns="0" anchor="t">
            <a:normAutofit/>
          </a:bodyPr>
          <a:lstStyle>
            <a:lvl1pPr marL="0" indent="0">
              <a:spcBef>
                <a:spcPts val="600"/>
              </a:spcBef>
              <a:spcAft>
                <a:spcPts val="1800"/>
              </a:spcAft>
              <a:buNone/>
              <a:defRPr sz="1400"/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01359A1-A1B1-9DC6-08B9-8042E7FBA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6889763" y="0"/>
            <a:ext cx="1822122" cy="6871447"/>
          </a:xfrm>
          <a:prstGeom prst="line">
            <a:avLst/>
          </a:prstGeom>
          <a:ln w="222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ooter Placeholder 8">
            <a:extLst>
              <a:ext uri="{FF2B5EF4-FFF2-40B4-BE49-F238E27FC236}">
                <a16:creationId xmlns:a16="http://schemas.microsoft.com/office/drawing/2014/main" id="{28D89004-F984-BB7D-2489-E7EC551298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24241" y="6290774"/>
            <a:ext cx="6637071" cy="365125"/>
          </a:xfrm>
          <a:prstGeom prst="rect">
            <a:avLst/>
          </a:prstGeom>
        </p:spPr>
        <p:txBody>
          <a:bodyPr/>
          <a:lstStyle>
            <a:lvl1pPr>
              <a:defRPr sz="1100" b="0" i="0" cap="all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Add footer here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F200699-2797-D741-1EC1-B83FCA4B197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 flipH="1">
            <a:off x="7163691" y="0"/>
            <a:ext cx="5024825" cy="6858000"/>
          </a:xfrm>
          <a:custGeom>
            <a:avLst/>
            <a:gdLst>
              <a:gd name="connsiteX0" fmla="*/ 0 w 6064250"/>
              <a:gd name="connsiteY0" fmla="*/ 0 h 6877051"/>
              <a:gd name="connsiteX1" fmla="*/ 606425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6064250"/>
              <a:gd name="connsiteY0" fmla="*/ 0 h 6877051"/>
              <a:gd name="connsiteX1" fmla="*/ 584073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4028621 w 5840730"/>
              <a:gd name="connsiteY2" fmla="*/ 6887937 h 6887937"/>
              <a:gd name="connsiteX3" fmla="*/ 0 w 5840730"/>
              <a:gd name="connsiteY3" fmla="*/ 6877051 h 6887937"/>
              <a:gd name="connsiteX4" fmla="*/ 0 w 5840730"/>
              <a:gd name="connsiteY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028621 w 5840730"/>
              <a:gd name="connsiteY3" fmla="*/ 6887937 h 6887937"/>
              <a:gd name="connsiteX4" fmla="*/ 0 w 5840730"/>
              <a:gd name="connsiteY4" fmla="*/ 6877051 h 6887937"/>
              <a:gd name="connsiteX5" fmla="*/ 0 w 5840730"/>
              <a:gd name="connsiteY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028621 w 5840730"/>
              <a:gd name="connsiteY4" fmla="*/ 6887937 h 6887937"/>
              <a:gd name="connsiteX5" fmla="*/ 0 w 5840730"/>
              <a:gd name="connsiteY5" fmla="*/ 6877051 h 6887937"/>
              <a:gd name="connsiteX6" fmla="*/ 0 w 5840730"/>
              <a:gd name="connsiteY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785360 w 5840730"/>
              <a:gd name="connsiteY4" fmla="*/ 3926535 h 6887937"/>
              <a:gd name="connsiteX5" fmla="*/ 4028621 w 5840730"/>
              <a:gd name="connsiteY5" fmla="*/ 6887937 h 6887937"/>
              <a:gd name="connsiteX6" fmla="*/ 0 w 5840730"/>
              <a:gd name="connsiteY6" fmla="*/ 6877051 h 6887937"/>
              <a:gd name="connsiteX7" fmla="*/ 0 w 5840730"/>
              <a:gd name="connsiteY7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22520 w 5840730"/>
              <a:gd name="connsiteY5" fmla="*/ 3415995 h 6887937"/>
              <a:gd name="connsiteX6" fmla="*/ 4785360 w 5840730"/>
              <a:gd name="connsiteY6" fmla="*/ 3926535 h 6887937"/>
              <a:gd name="connsiteX7" fmla="*/ 4028621 w 5840730"/>
              <a:gd name="connsiteY7" fmla="*/ 6887937 h 6887937"/>
              <a:gd name="connsiteX8" fmla="*/ 0 w 5840730"/>
              <a:gd name="connsiteY8" fmla="*/ 6877051 h 6887937"/>
              <a:gd name="connsiteX9" fmla="*/ 0 w 5840730"/>
              <a:gd name="connsiteY9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4922520 w 5840730"/>
              <a:gd name="connsiteY6" fmla="*/ 3415995 h 6887937"/>
              <a:gd name="connsiteX7" fmla="*/ 4785360 w 5840730"/>
              <a:gd name="connsiteY7" fmla="*/ 3926535 h 6887937"/>
              <a:gd name="connsiteX8" fmla="*/ 4028621 w 5840730"/>
              <a:gd name="connsiteY8" fmla="*/ 6887937 h 6887937"/>
              <a:gd name="connsiteX9" fmla="*/ 0 w 5840730"/>
              <a:gd name="connsiteY9" fmla="*/ 6877051 h 6887937"/>
              <a:gd name="connsiteX10" fmla="*/ 0 w 5840730"/>
              <a:gd name="connsiteY10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922520 w 5840730"/>
              <a:gd name="connsiteY7" fmla="*/ 341599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457700 w 5840730"/>
              <a:gd name="connsiteY7" fmla="*/ 384271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213860 w 5840730"/>
              <a:gd name="connsiteY7" fmla="*/ 4757115 h 6887937"/>
              <a:gd name="connsiteX8" fmla="*/ 4457700 w 5840730"/>
              <a:gd name="connsiteY8" fmla="*/ 3842715 h 6887937"/>
              <a:gd name="connsiteX9" fmla="*/ 4785360 w 5840730"/>
              <a:gd name="connsiteY9" fmla="*/ 3926535 h 6887937"/>
              <a:gd name="connsiteX10" fmla="*/ 4028621 w 5840730"/>
              <a:gd name="connsiteY10" fmla="*/ 6887937 h 6887937"/>
              <a:gd name="connsiteX11" fmla="*/ 0 w 5840730"/>
              <a:gd name="connsiteY11" fmla="*/ 6877051 h 6887937"/>
              <a:gd name="connsiteX12" fmla="*/ 0 w 5840730"/>
              <a:gd name="connsiteY12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37760 w 5840730"/>
              <a:gd name="connsiteY5" fmla="*/ 16100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5681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33950 w 5840730"/>
              <a:gd name="connsiteY3" fmla="*/ 273781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61560 w 5840730"/>
              <a:gd name="connsiteY3" fmla="*/ 29435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42510 w 5840730"/>
              <a:gd name="connsiteY3" fmla="*/ 30197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560570 w 5840730"/>
              <a:gd name="connsiteY11" fmla="*/ 412084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09160 w 5840730"/>
              <a:gd name="connsiteY11" fmla="*/ 363316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655820 w 5840730"/>
              <a:gd name="connsiteY6" fmla="*/ 1770075 h 6887937"/>
              <a:gd name="connsiteX7" fmla="*/ 3893820 w 5840730"/>
              <a:gd name="connsiteY7" fmla="*/ 4688535 h 6887937"/>
              <a:gd name="connsiteX8" fmla="*/ 3992880 w 5840730"/>
              <a:gd name="connsiteY8" fmla="*/ 490570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3893820 w 5840730"/>
              <a:gd name="connsiteY6" fmla="*/ 4688535 h 6887937"/>
              <a:gd name="connsiteX7" fmla="*/ 3992880 w 5840730"/>
              <a:gd name="connsiteY7" fmla="*/ 490570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686300 w 5840730"/>
              <a:gd name="connsiteY10" fmla="*/ 371317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3893820 w 5840730"/>
              <a:gd name="connsiteY5" fmla="*/ 4688535 h 6887937"/>
              <a:gd name="connsiteX6" fmla="*/ 3992880 w 5840730"/>
              <a:gd name="connsiteY6" fmla="*/ 4905705 h 6887937"/>
              <a:gd name="connsiteX7" fmla="*/ 4213860 w 5840730"/>
              <a:gd name="connsiteY7" fmla="*/ 4757115 h 6887937"/>
              <a:gd name="connsiteX8" fmla="*/ 4457700 w 5840730"/>
              <a:gd name="connsiteY8" fmla="*/ 3842715 h 6887937"/>
              <a:gd name="connsiteX9" fmla="*/ 4686300 w 5840730"/>
              <a:gd name="connsiteY9" fmla="*/ 371317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3893820 w 5840730"/>
              <a:gd name="connsiteY4" fmla="*/ 4688535 h 6887937"/>
              <a:gd name="connsiteX5" fmla="*/ 3992880 w 5840730"/>
              <a:gd name="connsiteY5" fmla="*/ 4905705 h 6887937"/>
              <a:gd name="connsiteX6" fmla="*/ 4213860 w 5840730"/>
              <a:gd name="connsiteY6" fmla="*/ 4757115 h 6887937"/>
              <a:gd name="connsiteX7" fmla="*/ 4457700 w 5840730"/>
              <a:gd name="connsiteY7" fmla="*/ 3842715 h 6887937"/>
              <a:gd name="connsiteX8" fmla="*/ 4686300 w 5840730"/>
              <a:gd name="connsiteY8" fmla="*/ 3713175 h 6887937"/>
              <a:gd name="connsiteX9" fmla="*/ 4785360 w 5840730"/>
              <a:gd name="connsiteY9" fmla="*/ 3926535 h 6887937"/>
              <a:gd name="connsiteX10" fmla="*/ 4028621 w 5840730"/>
              <a:gd name="connsiteY10" fmla="*/ 6887937 h 6887937"/>
              <a:gd name="connsiteX11" fmla="*/ 0 w 5840730"/>
              <a:gd name="connsiteY11" fmla="*/ 6877051 h 6887937"/>
              <a:gd name="connsiteX12" fmla="*/ 0 w 5840730"/>
              <a:gd name="connsiteY12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3893820 w 5840730"/>
              <a:gd name="connsiteY3" fmla="*/ 4688535 h 6887937"/>
              <a:gd name="connsiteX4" fmla="*/ 3992880 w 5840730"/>
              <a:gd name="connsiteY4" fmla="*/ 4905705 h 6887937"/>
              <a:gd name="connsiteX5" fmla="*/ 4213860 w 5840730"/>
              <a:gd name="connsiteY5" fmla="*/ 4757115 h 6887937"/>
              <a:gd name="connsiteX6" fmla="*/ 4457700 w 5840730"/>
              <a:gd name="connsiteY6" fmla="*/ 3842715 h 6887937"/>
              <a:gd name="connsiteX7" fmla="*/ 4686300 w 5840730"/>
              <a:gd name="connsiteY7" fmla="*/ 371317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3893820 w 5840730"/>
              <a:gd name="connsiteY2" fmla="*/ 4688535 h 6887937"/>
              <a:gd name="connsiteX3" fmla="*/ 3992880 w 5840730"/>
              <a:gd name="connsiteY3" fmla="*/ 4905705 h 6887937"/>
              <a:gd name="connsiteX4" fmla="*/ 4213860 w 5840730"/>
              <a:gd name="connsiteY4" fmla="*/ 4757115 h 6887937"/>
              <a:gd name="connsiteX5" fmla="*/ 4457700 w 5840730"/>
              <a:gd name="connsiteY5" fmla="*/ 3842715 h 6887937"/>
              <a:gd name="connsiteX6" fmla="*/ 4686300 w 5840730"/>
              <a:gd name="connsiteY6" fmla="*/ 3713175 h 6887937"/>
              <a:gd name="connsiteX7" fmla="*/ 4785360 w 5840730"/>
              <a:gd name="connsiteY7" fmla="*/ 3926535 h 6887937"/>
              <a:gd name="connsiteX8" fmla="*/ 4028621 w 5840730"/>
              <a:gd name="connsiteY8" fmla="*/ 6887937 h 6887937"/>
              <a:gd name="connsiteX9" fmla="*/ 0 w 5840730"/>
              <a:gd name="connsiteY9" fmla="*/ 6877051 h 6887937"/>
              <a:gd name="connsiteX10" fmla="*/ 0 w 5840730"/>
              <a:gd name="connsiteY10" fmla="*/ 0 h 6887937"/>
              <a:gd name="connsiteX0" fmla="*/ 0 w 4790753"/>
              <a:gd name="connsiteY0" fmla="*/ 0 h 6887937"/>
              <a:gd name="connsiteX1" fmla="*/ 2674743 w 4790753"/>
              <a:gd name="connsiteY1" fmla="*/ 49345 h 6887937"/>
              <a:gd name="connsiteX2" fmla="*/ 3893820 w 4790753"/>
              <a:gd name="connsiteY2" fmla="*/ 4688535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97763 w 4790753"/>
              <a:gd name="connsiteY1" fmla="*/ 0 h 6887937"/>
              <a:gd name="connsiteX2" fmla="*/ 3893820 w 4790753"/>
              <a:gd name="connsiteY2" fmla="*/ 4688535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97763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310950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412040 w 4790753"/>
              <a:gd name="connsiteY2" fmla="*/ 3464777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244891 w 4790753"/>
              <a:gd name="connsiteY2" fmla="*/ 3464778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392375 w 4790753"/>
              <a:gd name="connsiteY2" fmla="*/ 3464779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392375 w 5110169"/>
              <a:gd name="connsiteY2" fmla="*/ 3464779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66000 w 5110169"/>
              <a:gd name="connsiteY2" fmla="*/ 4629324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16839 w 5110169"/>
              <a:gd name="connsiteY2" fmla="*/ 4550372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589019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53550 w 5110169"/>
              <a:gd name="connsiteY3" fmla="*/ 5034002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53550 w 5110169"/>
              <a:gd name="connsiteY3" fmla="*/ 5300466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4042040 w 5110169"/>
              <a:gd name="connsiteY3" fmla="*/ 5566930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05329 w 5110169"/>
              <a:gd name="connsiteY2" fmla="*/ 4974740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75832 w 5110169"/>
              <a:gd name="connsiteY2" fmla="*/ 5033954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198620 w 5110169"/>
              <a:gd name="connsiteY7" fmla="*/ 4133044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251960 w 5110169"/>
              <a:gd name="connsiteY7" fmla="*/ 4071856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030921"/>
              <a:gd name="connsiteY0" fmla="*/ 0 h 6877051"/>
              <a:gd name="connsiteX1" fmla="*/ 2487931 w 5030921"/>
              <a:gd name="connsiteY1" fmla="*/ 0 h 6877051"/>
              <a:gd name="connsiteX2" fmla="*/ 3834825 w 5030921"/>
              <a:gd name="connsiteY2" fmla="*/ 5142514 h 6877051"/>
              <a:gd name="connsiteX3" fmla="*/ 4074118 w 5030921"/>
              <a:gd name="connsiteY3" fmla="*/ 5314407 h 6877051"/>
              <a:gd name="connsiteX4" fmla="*/ 4168140 w 5030921"/>
              <a:gd name="connsiteY4" fmla="*/ 5055407 h 6877051"/>
              <a:gd name="connsiteX5" fmla="*/ 3935730 w 5030921"/>
              <a:gd name="connsiteY5" fmla="*/ 4175425 h 6877051"/>
              <a:gd name="connsiteX6" fmla="*/ 4061460 w 5030921"/>
              <a:gd name="connsiteY6" fmla="*/ 3931157 h 6877051"/>
              <a:gd name="connsiteX7" fmla="*/ 4251960 w 5030921"/>
              <a:gd name="connsiteY7" fmla="*/ 4071856 h 6877051"/>
              <a:gd name="connsiteX8" fmla="*/ 5030921 w 5030921"/>
              <a:gd name="connsiteY8" fmla="*/ 6875699 h 6877051"/>
              <a:gd name="connsiteX9" fmla="*/ 0 w 5030921"/>
              <a:gd name="connsiteY9" fmla="*/ 6877051 h 6877051"/>
              <a:gd name="connsiteX10" fmla="*/ 0 w 5030921"/>
              <a:gd name="connsiteY10" fmla="*/ 0 h 6877051"/>
              <a:gd name="connsiteX0" fmla="*/ 0 w 4963865"/>
              <a:gd name="connsiteY0" fmla="*/ 0 h 6877051"/>
              <a:gd name="connsiteX1" fmla="*/ 2487931 w 4963865"/>
              <a:gd name="connsiteY1" fmla="*/ 0 h 6877051"/>
              <a:gd name="connsiteX2" fmla="*/ 3834825 w 4963865"/>
              <a:gd name="connsiteY2" fmla="*/ 5142514 h 6877051"/>
              <a:gd name="connsiteX3" fmla="*/ 4074118 w 4963865"/>
              <a:gd name="connsiteY3" fmla="*/ 5314407 h 6877051"/>
              <a:gd name="connsiteX4" fmla="*/ 4168140 w 4963865"/>
              <a:gd name="connsiteY4" fmla="*/ 5055407 h 6877051"/>
              <a:gd name="connsiteX5" fmla="*/ 3935730 w 4963865"/>
              <a:gd name="connsiteY5" fmla="*/ 4175425 h 6877051"/>
              <a:gd name="connsiteX6" fmla="*/ 4061460 w 4963865"/>
              <a:gd name="connsiteY6" fmla="*/ 3931157 h 6877051"/>
              <a:gd name="connsiteX7" fmla="*/ 4251960 w 4963865"/>
              <a:gd name="connsiteY7" fmla="*/ 4071856 h 6877051"/>
              <a:gd name="connsiteX8" fmla="*/ 4963865 w 4963865"/>
              <a:gd name="connsiteY8" fmla="*/ 6875699 h 6877051"/>
              <a:gd name="connsiteX9" fmla="*/ 0 w 4963865"/>
              <a:gd name="connsiteY9" fmla="*/ 6877051 h 6877051"/>
              <a:gd name="connsiteX10" fmla="*/ 0 w 4963865"/>
              <a:gd name="connsiteY10" fmla="*/ 0 h 6877051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024825" h="6881818">
                <a:moveTo>
                  <a:pt x="0" y="0"/>
                </a:moveTo>
                <a:lnTo>
                  <a:pt x="2487931" y="0"/>
                </a:lnTo>
                <a:lnTo>
                  <a:pt x="3834825" y="5142514"/>
                </a:lnTo>
                <a:cubicBezTo>
                  <a:pt x="3851116" y="5182666"/>
                  <a:pt x="3878538" y="5351369"/>
                  <a:pt x="4048718" y="5314407"/>
                </a:cubicBezTo>
                <a:cubicBezTo>
                  <a:pt x="4218898" y="5277445"/>
                  <a:pt x="4184015" y="5205230"/>
                  <a:pt x="4168140" y="5055407"/>
                </a:cubicBezTo>
                <a:lnTo>
                  <a:pt x="3935730" y="4175425"/>
                </a:lnTo>
                <a:cubicBezTo>
                  <a:pt x="3924300" y="4083966"/>
                  <a:pt x="3902710" y="3989870"/>
                  <a:pt x="4061460" y="3941355"/>
                </a:cubicBezTo>
                <a:cubicBezTo>
                  <a:pt x="4194810" y="3923207"/>
                  <a:pt x="4213860" y="4007005"/>
                  <a:pt x="4251960" y="4071856"/>
                </a:cubicBezTo>
                <a:lnTo>
                  <a:pt x="5024825" y="6881818"/>
                </a:lnTo>
                <a:lnTo>
                  <a:pt x="0" y="6877051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</p:spPr>
        <p:txBody>
          <a:bodyPr anchor="ctr"/>
          <a:lstStyle>
            <a:lvl1pPr algn="ctr">
              <a:defRPr baseline="-25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Slide Number Placeholder 9">
            <a:extLst>
              <a:ext uri="{FF2B5EF4-FFF2-40B4-BE49-F238E27FC236}">
                <a16:creationId xmlns:a16="http://schemas.microsoft.com/office/drawing/2014/main" id="{E2790754-E9EF-9F79-825B-5AB348DFA6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68546" y="6290774"/>
            <a:ext cx="617912" cy="365125"/>
          </a:xfrm>
          <a:prstGeom prst="rect">
            <a:avLst/>
          </a:prstGeom>
        </p:spPr>
        <p:txBody>
          <a:bodyPr/>
          <a:lstStyle>
            <a:lvl1pPr algn="r">
              <a:defRPr sz="1100" b="0" i="0">
                <a:solidFill>
                  <a:schemeClr val="tx1"/>
                </a:solidFill>
                <a:latin typeface="+mn-lt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B38829F9-FA07-E84B-ED85-A3958046CB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04430" y="5008931"/>
            <a:ext cx="3842918" cy="435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9794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8319A446-9DC9-77CB-F6E0-D5CC1C0C8D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233290" y="0"/>
            <a:ext cx="2740011" cy="6850028"/>
            <a:chOff x="8233290" y="0"/>
            <a:chExt cx="2740011" cy="6850028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E51D0537-C777-0B20-2AE3-6DD522E2421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33290" y="0"/>
              <a:ext cx="2740011" cy="6850028"/>
            </a:xfrm>
            <a:prstGeom prst="rect">
              <a:avLst/>
            </a:prstGeom>
          </p:spPr>
        </p:pic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64F46914-ADE7-0BE9-0C39-280FE8F3B9C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001841" y="4372451"/>
              <a:ext cx="878334" cy="1705001"/>
            </a:xfrm>
            <a:prstGeom prst="rect">
              <a:avLst/>
            </a:prstGeom>
          </p:spPr>
        </p:pic>
      </p:grp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4D27DC4C-0653-4DB5-ABFE-50764C59AD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995403" y="1894376"/>
            <a:ext cx="2847975" cy="339089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47368" y="270880"/>
            <a:ext cx="11297264" cy="1524000"/>
          </a:xfrm>
        </p:spPr>
        <p:txBody>
          <a:bodyPr anchor="ctr">
            <a:normAutofit/>
          </a:bodyPr>
          <a:lstStyle>
            <a:lvl1pPr algn="ctr">
              <a:lnSpc>
                <a:spcPct val="90000"/>
              </a:lnSpc>
              <a:defRPr sz="3600" spc="1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B00516E-9699-821C-0371-67A8478E101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318352" y="1894376"/>
            <a:ext cx="2847975" cy="3390899"/>
          </a:xfrm>
          <a:prstGeom prst="roundRect">
            <a:avLst/>
          </a:prstGeom>
          <a:solidFill>
            <a:schemeClr val="accent1">
              <a:alpha val="10000"/>
            </a:schemeClr>
          </a:solidFill>
          <a:ln w="31750">
            <a:solidFill>
              <a:schemeClr val="accent1"/>
            </a:solidFill>
          </a:ln>
        </p:spPr>
        <p:txBody>
          <a:bodyPr lIns="0" tIns="274320" bIns="0" anchor="t">
            <a:normAutofit/>
          </a:bodyPr>
          <a:lstStyle>
            <a:lvl1pPr marL="0" indent="0" algn="ctr">
              <a:spcBef>
                <a:spcPts val="600"/>
              </a:spcBef>
              <a:spcAft>
                <a:spcPts val="1800"/>
              </a:spcAft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r>
              <a:rPr lang="en-US" dirty="0"/>
              <a:t>Add Subtitle here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87E0A2EC-564E-BDA2-2E74-CEA1D54B10C9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2239419" y="2833688"/>
            <a:ext cx="1005840" cy="914400"/>
          </a:xfrm>
        </p:spPr>
        <p:txBody>
          <a:bodyPr>
            <a:normAutofit/>
          </a:bodyPr>
          <a:lstStyle>
            <a:lvl1pPr algn="ctr"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6DA7890-E49A-5536-1939-2B9589558EF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05817" y="3989405"/>
            <a:ext cx="2275880" cy="893763"/>
          </a:xfrm>
        </p:spPr>
        <p:txBody>
          <a:bodyPr>
            <a:noAutofit/>
          </a:bodyPr>
          <a:lstStyle>
            <a:lvl1pPr marL="0" indent="0" algn="ctr">
              <a:buNone/>
              <a:defRPr sz="1400"/>
            </a:lvl1pPr>
            <a:lvl2pPr marL="201168" indent="0">
              <a:buNone/>
              <a:defRPr sz="1200"/>
            </a:lvl2pPr>
            <a:lvl3pPr marL="384048" indent="0">
              <a:buNone/>
              <a:defRPr sz="1200"/>
            </a:lvl3pPr>
            <a:lvl4pPr marL="566928" indent="0">
              <a:buNone/>
              <a:defRPr sz="1200"/>
            </a:lvl4pPr>
            <a:lvl5pPr marL="749808" indent="0">
              <a:buNone/>
              <a:defRPr sz="12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" name="Text Placeholder 12">
            <a:extLst>
              <a:ext uri="{FF2B5EF4-FFF2-40B4-BE49-F238E27FC236}">
                <a16:creationId xmlns:a16="http://schemas.microsoft.com/office/drawing/2014/main" id="{4A1E2517-8244-627B-E6B6-4EF4FEDCA10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51092" y="1894376"/>
            <a:ext cx="2847975" cy="3390899"/>
          </a:xfrm>
          <a:prstGeom prst="roundRect">
            <a:avLst/>
          </a:prstGeom>
          <a:solidFill>
            <a:schemeClr val="accent1">
              <a:alpha val="10000"/>
            </a:schemeClr>
          </a:solidFill>
          <a:ln w="31750">
            <a:solidFill>
              <a:schemeClr val="accent1"/>
            </a:solidFill>
          </a:ln>
        </p:spPr>
        <p:txBody>
          <a:bodyPr lIns="0" tIns="274320" bIns="0" anchor="t">
            <a:normAutofit/>
          </a:bodyPr>
          <a:lstStyle>
            <a:lvl1pPr marL="0" indent="0" algn="ctr">
              <a:spcBef>
                <a:spcPts val="600"/>
              </a:spcBef>
              <a:spcAft>
                <a:spcPts val="1800"/>
              </a:spcAft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r>
              <a:rPr lang="en-US" dirty="0"/>
              <a:t>Add Subtitle here</a:t>
            </a:r>
          </a:p>
        </p:txBody>
      </p:sp>
      <p:sp>
        <p:nvSpPr>
          <p:cNvPr id="18" name="Picture Placeholder 16">
            <a:extLst>
              <a:ext uri="{FF2B5EF4-FFF2-40B4-BE49-F238E27FC236}">
                <a16:creationId xmlns:a16="http://schemas.microsoft.com/office/drawing/2014/main" id="{054FC79A-A756-FC67-CBF8-0078E8F8C1A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572159" y="2954840"/>
            <a:ext cx="1005840" cy="914400"/>
          </a:xfrm>
        </p:spPr>
        <p:txBody>
          <a:bodyPr>
            <a:normAutofit/>
          </a:bodyPr>
          <a:lstStyle>
            <a:lvl1pPr algn="ctr"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EBE00383-F339-E668-9399-D2DC9718C39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938557" y="3989404"/>
            <a:ext cx="2275880" cy="893763"/>
          </a:xfrm>
        </p:spPr>
        <p:txBody>
          <a:bodyPr>
            <a:noAutofit/>
          </a:bodyPr>
          <a:lstStyle>
            <a:lvl1pPr marL="0" indent="0" algn="ctr">
              <a:buNone/>
              <a:defRPr sz="1400"/>
            </a:lvl1pPr>
            <a:lvl2pPr marL="201168" indent="0">
              <a:buNone/>
              <a:defRPr sz="1200"/>
            </a:lvl2pPr>
            <a:lvl3pPr marL="384048" indent="0">
              <a:buNone/>
              <a:defRPr sz="1200"/>
            </a:lvl3pPr>
            <a:lvl4pPr marL="566928" indent="0">
              <a:buNone/>
              <a:defRPr sz="1200"/>
            </a:lvl4pPr>
            <a:lvl5pPr marL="749808" indent="0">
              <a:buNone/>
              <a:defRPr sz="12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71A788CA-392F-F29F-08CD-FBCB24BA793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995403" y="1894376"/>
            <a:ext cx="2847975" cy="3390899"/>
          </a:xfrm>
          <a:prstGeom prst="roundRect">
            <a:avLst/>
          </a:prstGeom>
          <a:solidFill>
            <a:schemeClr val="accent1">
              <a:alpha val="10000"/>
            </a:schemeClr>
          </a:solidFill>
          <a:ln w="31750">
            <a:solidFill>
              <a:schemeClr val="accent1"/>
            </a:solidFill>
          </a:ln>
        </p:spPr>
        <p:txBody>
          <a:bodyPr lIns="0" tIns="274320" bIns="0" anchor="t">
            <a:normAutofit/>
          </a:bodyPr>
          <a:lstStyle>
            <a:lvl1pPr marL="0" indent="0" algn="ctr">
              <a:spcBef>
                <a:spcPts val="600"/>
              </a:spcBef>
              <a:spcAft>
                <a:spcPts val="1800"/>
              </a:spcAft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r>
              <a:rPr lang="en-US" dirty="0"/>
              <a:t>Add Subtitle here</a:t>
            </a:r>
          </a:p>
        </p:txBody>
      </p:sp>
      <p:sp>
        <p:nvSpPr>
          <p:cNvPr id="19" name="Picture Placeholder 16">
            <a:extLst>
              <a:ext uri="{FF2B5EF4-FFF2-40B4-BE49-F238E27FC236}">
                <a16:creationId xmlns:a16="http://schemas.microsoft.com/office/drawing/2014/main" id="{6E7FBECC-1456-B16C-B42F-61BAE986F27C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916470" y="2833688"/>
            <a:ext cx="1005840" cy="914400"/>
          </a:xfrm>
        </p:spPr>
        <p:txBody>
          <a:bodyPr>
            <a:normAutofit/>
          </a:bodyPr>
          <a:lstStyle>
            <a:lvl1pPr algn="ctr"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984A0CD0-C9DF-C8B2-FEE6-05F2F040324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282868" y="3989404"/>
            <a:ext cx="2275880" cy="893763"/>
          </a:xfrm>
        </p:spPr>
        <p:txBody>
          <a:bodyPr>
            <a:noAutofit/>
          </a:bodyPr>
          <a:lstStyle>
            <a:lvl1pPr marL="0" indent="0" algn="ctr">
              <a:buNone/>
              <a:defRPr sz="1400"/>
            </a:lvl1pPr>
            <a:lvl2pPr marL="201168" indent="0">
              <a:buNone/>
              <a:defRPr sz="1200"/>
            </a:lvl2pPr>
            <a:lvl3pPr marL="384048" indent="0">
              <a:buNone/>
              <a:defRPr sz="1200"/>
            </a:lvl3pPr>
            <a:lvl4pPr marL="566928" indent="0">
              <a:buNone/>
              <a:defRPr sz="1200"/>
            </a:lvl4pPr>
            <a:lvl5pPr marL="749808" indent="0">
              <a:buNone/>
              <a:defRPr sz="12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" name="Footer Placeholder 8">
            <a:extLst>
              <a:ext uri="{FF2B5EF4-FFF2-40B4-BE49-F238E27FC236}">
                <a16:creationId xmlns:a16="http://schemas.microsoft.com/office/drawing/2014/main" id="{28D89004-F984-BB7D-2489-E7EC551298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24241" y="6290774"/>
            <a:ext cx="6637071" cy="365125"/>
          </a:xfrm>
          <a:prstGeom prst="rect">
            <a:avLst/>
          </a:prstGeom>
        </p:spPr>
        <p:txBody>
          <a:bodyPr/>
          <a:lstStyle>
            <a:lvl1pPr>
              <a:defRPr sz="1100" b="0" i="0" cap="all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Add footer here</a:t>
            </a:r>
          </a:p>
        </p:txBody>
      </p:sp>
      <p:sp>
        <p:nvSpPr>
          <p:cNvPr id="21" name="Slide Number Placeholder 9">
            <a:extLst>
              <a:ext uri="{FF2B5EF4-FFF2-40B4-BE49-F238E27FC236}">
                <a16:creationId xmlns:a16="http://schemas.microsoft.com/office/drawing/2014/main" id="{E2790754-E9EF-9F79-825B-5AB348DFA6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68546" y="6290774"/>
            <a:ext cx="617912" cy="365125"/>
          </a:xfrm>
          <a:prstGeom prst="rect">
            <a:avLst/>
          </a:prstGeom>
        </p:spPr>
        <p:txBody>
          <a:bodyPr/>
          <a:lstStyle>
            <a:lvl1pPr algn="r">
              <a:defRPr sz="1100" b="0" i="0">
                <a:solidFill>
                  <a:schemeClr val="tx1"/>
                </a:solidFill>
                <a:latin typeface="+mn-lt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00124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mparison 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8319A446-9DC9-77CB-F6E0-D5CC1C0C8D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233290" y="0"/>
            <a:ext cx="2740011" cy="6850028"/>
            <a:chOff x="8233290" y="0"/>
            <a:chExt cx="2740011" cy="6850028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E51D0537-C777-0B20-2AE3-6DD522E2421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33290" y="0"/>
              <a:ext cx="2740011" cy="6850028"/>
            </a:xfrm>
            <a:prstGeom prst="rect">
              <a:avLst/>
            </a:prstGeom>
          </p:spPr>
        </p:pic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64F46914-ADE7-0BE9-0C39-280FE8F3B9C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001841" y="4372451"/>
              <a:ext cx="878334" cy="1705001"/>
            </a:xfrm>
            <a:prstGeom prst="rect">
              <a:avLst/>
            </a:prstGeom>
          </p:spPr>
        </p:pic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30CF8376-A762-054E-EA3C-FF9430AD9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9099" y="286603"/>
            <a:ext cx="11373803" cy="1450757"/>
          </a:xfrm>
        </p:spPr>
        <p:txBody>
          <a:bodyPr anchor="ctr">
            <a:normAutofit/>
          </a:bodyPr>
          <a:lstStyle>
            <a:lvl1pPr algn="ctr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B00516E-9699-821C-0371-67A8478E101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318352" y="1894376"/>
            <a:ext cx="2847975" cy="3390899"/>
          </a:xfrm>
          <a:prstGeom prst="roundRect">
            <a:avLst/>
          </a:prstGeom>
          <a:solidFill>
            <a:schemeClr val="tx1"/>
          </a:solidFill>
          <a:ln w="31750">
            <a:solidFill>
              <a:schemeClr val="accent1"/>
            </a:solidFill>
          </a:ln>
        </p:spPr>
        <p:txBody>
          <a:bodyPr lIns="0" tIns="274320" bIns="0" anchor="t">
            <a:normAutofit/>
          </a:bodyPr>
          <a:lstStyle>
            <a:lvl1pPr marL="0" indent="0" algn="ctr">
              <a:spcBef>
                <a:spcPts val="600"/>
              </a:spcBef>
              <a:spcAft>
                <a:spcPts val="1800"/>
              </a:spcAft>
              <a:buNone/>
              <a:defRPr sz="2400">
                <a:solidFill>
                  <a:schemeClr val="accent1"/>
                </a:solidFill>
                <a:latin typeface="+mj-lt"/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r>
              <a:rPr lang="en-US" dirty="0"/>
              <a:t>Add Subtitle here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87E0A2EC-564E-BDA2-2E74-CEA1D54B10C9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2239419" y="2833688"/>
            <a:ext cx="1005840" cy="914400"/>
          </a:xfrm>
        </p:spPr>
        <p:txBody>
          <a:bodyPr>
            <a:normAutofit/>
          </a:bodyPr>
          <a:lstStyle>
            <a:lvl1pPr algn="ctr"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6DA7890-E49A-5536-1939-2B9589558EF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05817" y="3989405"/>
            <a:ext cx="2275880" cy="893763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  <a:lvl2pPr marL="201168" indent="0">
              <a:buNone/>
              <a:defRPr sz="1200"/>
            </a:lvl2pPr>
            <a:lvl3pPr marL="384048" indent="0">
              <a:buNone/>
              <a:defRPr sz="1200"/>
            </a:lvl3pPr>
            <a:lvl4pPr marL="566928" indent="0">
              <a:buNone/>
              <a:defRPr sz="1200"/>
            </a:lvl4pPr>
            <a:lvl5pPr marL="749808" indent="0">
              <a:buNone/>
              <a:defRPr sz="12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" name="Text Placeholder 12">
            <a:extLst>
              <a:ext uri="{FF2B5EF4-FFF2-40B4-BE49-F238E27FC236}">
                <a16:creationId xmlns:a16="http://schemas.microsoft.com/office/drawing/2014/main" id="{4A1E2517-8244-627B-E6B6-4EF4FEDCA10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51092" y="1894376"/>
            <a:ext cx="2847975" cy="3390899"/>
          </a:xfrm>
          <a:prstGeom prst="roundRect">
            <a:avLst/>
          </a:prstGeom>
          <a:solidFill>
            <a:schemeClr val="tx1"/>
          </a:solidFill>
          <a:ln w="31750">
            <a:solidFill>
              <a:schemeClr val="accent1"/>
            </a:solidFill>
          </a:ln>
        </p:spPr>
        <p:txBody>
          <a:bodyPr lIns="0" tIns="274320" bIns="0" anchor="t">
            <a:normAutofit/>
          </a:bodyPr>
          <a:lstStyle>
            <a:lvl1pPr marL="0" indent="0" algn="ctr">
              <a:spcBef>
                <a:spcPts val="600"/>
              </a:spcBef>
              <a:spcAft>
                <a:spcPts val="1800"/>
              </a:spcAft>
              <a:buNone/>
              <a:defRPr sz="2400">
                <a:solidFill>
                  <a:schemeClr val="accent1"/>
                </a:solidFill>
                <a:latin typeface="+mj-lt"/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r>
              <a:rPr lang="en-US" dirty="0"/>
              <a:t>Add Subtitle here</a:t>
            </a:r>
          </a:p>
        </p:txBody>
      </p:sp>
      <p:sp>
        <p:nvSpPr>
          <p:cNvPr id="18" name="Picture Placeholder 16">
            <a:extLst>
              <a:ext uri="{FF2B5EF4-FFF2-40B4-BE49-F238E27FC236}">
                <a16:creationId xmlns:a16="http://schemas.microsoft.com/office/drawing/2014/main" id="{054FC79A-A756-FC67-CBF8-0078E8F8C1A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572159" y="2954840"/>
            <a:ext cx="1005840" cy="914400"/>
          </a:xfrm>
        </p:spPr>
        <p:txBody>
          <a:bodyPr>
            <a:normAutofit/>
          </a:bodyPr>
          <a:lstStyle>
            <a:lvl1pPr algn="ctr"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EBE00383-F339-E668-9399-D2DC9718C39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938557" y="3989404"/>
            <a:ext cx="2275880" cy="893763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  <a:lvl2pPr marL="201168" indent="0">
              <a:buNone/>
              <a:defRPr sz="1200"/>
            </a:lvl2pPr>
            <a:lvl3pPr marL="384048" indent="0">
              <a:buNone/>
              <a:defRPr sz="1200"/>
            </a:lvl3pPr>
            <a:lvl4pPr marL="566928" indent="0">
              <a:buNone/>
              <a:defRPr sz="1200"/>
            </a:lvl4pPr>
            <a:lvl5pPr marL="749808" indent="0">
              <a:buNone/>
              <a:defRPr sz="12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71A788CA-392F-F29F-08CD-FBCB24BA793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995403" y="1894376"/>
            <a:ext cx="2847975" cy="3390899"/>
          </a:xfrm>
          <a:prstGeom prst="roundRect">
            <a:avLst/>
          </a:prstGeom>
          <a:solidFill>
            <a:schemeClr val="tx1"/>
          </a:solidFill>
          <a:ln w="31750">
            <a:solidFill>
              <a:schemeClr val="accent1"/>
            </a:solidFill>
          </a:ln>
        </p:spPr>
        <p:txBody>
          <a:bodyPr lIns="0" tIns="274320" bIns="0" anchor="t">
            <a:normAutofit/>
          </a:bodyPr>
          <a:lstStyle>
            <a:lvl1pPr marL="0" indent="0" algn="ctr">
              <a:spcBef>
                <a:spcPts val="600"/>
              </a:spcBef>
              <a:spcAft>
                <a:spcPts val="1800"/>
              </a:spcAft>
              <a:buNone/>
              <a:defRPr sz="2400">
                <a:solidFill>
                  <a:schemeClr val="accent1"/>
                </a:solidFill>
                <a:latin typeface="+mj-lt"/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r>
              <a:rPr lang="en-US" dirty="0"/>
              <a:t>Add Subtitle here</a:t>
            </a:r>
          </a:p>
        </p:txBody>
      </p:sp>
      <p:sp>
        <p:nvSpPr>
          <p:cNvPr id="19" name="Picture Placeholder 16">
            <a:extLst>
              <a:ext uri="{FF2B5EF4-FFF2-40B4-BE49-F238E27FC236}">
                <a16:creationId xmlns:a16="http://schemas.microsoft.com/office/drawing/2014/main" id="{6E7FBECC-1456-B16C-B42F-61BAE986F27C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916470" y="2833688"/>
            <a:ext cx="1005840" cy="914400"/>
          </a:xfrm>
        </p:spPr>
        <p:txBody>
          <a:bodyPr>
            <a:normAutofit/>
          </a:bodyPr>
          <a:lstStyle>
            <a:lvl1pPr algn="ctr"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984A0CD0-C9DF-C8B2-FEE6-05F2F040324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282868" y="3989404"/>
            <a:ext cx="2275880" cy="893763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  <a:lvl2pPr marL="201168" indent="0">
              <a:buNone/>
              <a:defRPr sz="1200"/>
            </a:lvl2pPr>
            <a:lvl3pPr marL="384048" indent="0">
              <a:buNone/>
              <a:defRPr sz="1200"/>
            </a:lvl3pPr>
            <a:lvl4pPr marL="566928" indent="0">
              <a:buNone/>
              <a:defRPr sz="1200"/>
            </a:lvl4pPr>
            <a:lvl5pPr marL="749808" indent="0">
              <a:buNone/>
              <a:defRPr sz="12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" name="Footer Placeholder 8">
            <a:extLst>
              <a:ext uri="{FF2B5EF4-FFF2-40B4-BE49-F238E27FC236}">
                <a16:creationId xmlns:a16="http://schemas.microsoft.com/office/drawing/2014/main" id="{28D89004-F984-BB7D-2489-E7EC551298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24241" y="6290774"/>
            <a:ext cx="6637071" cy="365125"/>
          </a:xfrm>
          <a:prstGeom prst="rect">
            <a:avLst/>
          </a:prstGeom>
        </p:spPr>
        <p:txBody>
          <a:bodyPr/>
          <a:lstStyle>
            <a:lvl1pPr>
              <a:defRPr sz="1100" b="0" i="0" cap="all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Add footer here</a:t>
            </a:r>
          </a:p>
        </p:txBody>
      </p:sp>
      <p:sp>
        <p:nvSpPr>
          <p:cNvPr id="21" name="Slide Number Placeholder 9">
            <a:extLst>
              <a:ext uri="{FF2B5EF4-FFF2-40B4-BE49-F238E27FC236}">
                <a16:creationId xmlns:a16="http://schemas.microsoft.com/office/drawing/2014/main" id="{E2790754-E9EF-9F79-825B-5AB348DFA6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68546" y="6290774"/>
            <a:ext cx="617912" cy="365125"/>
          </a:xfrm>
          <a:prstGeom prst="rect">
            <a:avLst/>
          </a:prstGeom>
        </p:spPr>
        <p:txBody>
          <a:bodyPr/>
          <a:lstStyle>
            <a:lvl1pPr algn="r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4176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esson Summar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599788" y="353962"/>
            <a:ext cx="4786877" cy="983225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3600" spc="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599788" y="1517074"/>
            <a:ext cx="4786877" cy="763899"/>
          </a:xfrm>
        </p:spPr>
        <p:txBody>
          <a:bodyPr lIns="91440" tIns="91440" rIns="91440" bIns="0">
            <a:norm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400" cap="none" spc="0" baseline="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dirty="0"/>
              <a:t>Add Subtitle here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F200699-2797-D741-1EC1-B83FCA4B197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-2235"/>
            <a:ext cx="5840730" cy="6862275"/>
          </a:xfrm>
          <a:custGeom>
            <a:avLst/>
            <a:gdLst>
              <a:gd name="connsiteX0" fmla="*/ 0 w 6064250"/>
              <a:gd name="connsiteY0" fmla="*/ 0 h 6877051"/>
              <a:gd name="connsiteX1" fmla="*/ 606425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6064250"/>
              <a:gd name="connsiteY0" fmla="*/ 0 h 6877051"/>
              <a:gd name="connsiteX1" fmla="*/ 584073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4028621 w 5840730"/>
              <a:gd name="connsiteY2" fmla="*/ 6887937 h 6887937"/>
              <a:gd name="connsiteX3" fmla="*/ 0 w 5840730"/>
              <a:gd name="connsiteY3" fmla="*/ 6877051 h 6887937"/>
              <a:gd name="connsiteX4" fmla="*/ 0 w 5840730"/>
              <a:gd name="connsiteY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028621 w 5840730"/>
              <a:gd name="connsiteY3" fmla="*/ 6887937 h 6887937"/>
              <a:gd name="connsiteX4" fmla="*/ 0 w 5840730"/>
              <a:gd name="connsiteY4" fmla="*/ 6877051 h 6887937"/>
              <a:gd name="connsiteX5" fmla="*/ 0 w 5840730"/>
              <a:gd name="connsiteY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028621 w 5840730"/>
              <a:gd name="connsiteY4" fmla="*/ 6887937 h 6887937"/>
              <a:gd name="connsiteX5" fmla="*/ 0 w 5840730"/>
              <a:gd name="connsiteY5" fmla="*/ 6877051 h 6887937"/>
              <a:gd name="connsiteX6" fmla="*/ 0 w 5840730"/>
              <a:gd name="connsiteY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785360 w 5840730"/>
              <a:gd name="connsiteY4" fmla="*/ 3926535 h 6887937"/>
              <a:gd name="connsiteX5" fmla="*/ 4028621 w 5840730"/>
              <a:gd name="connsiteY5" fmla="*/ 6887937 h 6887937"/>
              <a:gd name="connsiteX6" fmla="*/ 0 w 5840730"/>
              <a:gd name="connsiteY6" fmla="*/ 6877051 h 6887937"/>
              <a:gd name="connsiteX7" fmla="*/ 0 w 5840730"/>
              <a:gd name="connsiteY7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22520 w 5840730"/>
              <a:gd name="connsiteY5" fmla="*/ 3415995 h 6887937"/>
              <a:gd name="connsiteX6" fmla="*/ 4785360 w 5840730"/>
              <a:gd name="connsiteY6" fmla="*/ 3926535 h 6887937"/>
              <a:gd name="connsiteX7" fmla="*/ 4028621 w 5840730"/>
              <a:gd name="connsiteY7" fmla="*/ 6887937 h 6887937"/>
              <a:gd name="connsiteX8" fmla="*/ 0 w 5840730"/>
              <a:gd name="connsiteY8" fmla="*/ 6877051 h 6887937"/>
              <a:gd name="connsiteX9" fmla="*/ 0 w 5840730"/>
              <a:gd name="connsiteY9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4922520 w 5840730"/>
              <a:gd name="connsiteY6" fmla="*/ 3415995 h 6887937"/>
              <a:gd name="connsiteX7" fmla="*/ 4785360 w 5840730"/>
              <a:gd name="connsiteY7" fmla="*/ 3926535 h 6887937"/>
              <a:gd name="connsiteX8" fmla="*/ 4028621 w 5840730"/>
              <a:gd name="connsiteY8" fmla="*/ 6887937 h 6887937"/>
              <a:gd name="connsiteX9" fmla="*/ 0 w 5840730"/>
              <a:gd name="connsiteY9" fmla="*/ 6877051 h 6887937"/>
              <a:gd name="connsiteX10" fmla="*/ 0 w 5840730"/>
              <a:gd name="connsiteY10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922520 w 5840730"/>
              <a:gd name="connsiteY7" fmla="*/ 341599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457700 w 5840730"/>
              <a:gd name="connsiteY7" fmla="*/ 384271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213860 w 5840730"/>
              <a:gd name="connsiteY7" fmla="*/ 4757115 h 6887937"/>
              <a:gd name="connsiteX8" fmla="*/ 4457700 w 5840730"/>
              <a:gd name="connsiteY8" fmla="*/ 3842715 h 6887937"/>
              <a:gd name="connsiteX9" fmla="*/ 4785360 w 5840730"/>
              <a:gd name="connsiteY9" fmla="*/ 3926535 h 6887937"/>
              <a:gd name="connsiteX10" fmla="*/ 4028621 w 5840730"/>
              <a:gd name="connsiteY10" fmla="*/ 6887937 h 6887937"/>
              <a:gd name="connsiteX11" fmla="*/ 0 w 5840730"/>
              <a:gd name="connsiteY11" fmla="*/ 6877051 h 6887937"/>
              <a:gd name="connsiteX12" fmla="*/ 0 w 5840730"/>
              <a:gd name="connsiteY12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37760 w 5840730"/>
              <a:gd name="connsiteY5" fmla="*/ 16100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5681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33950 w 5840730"/>
              <a:gd name="connsiteY3" fmla="*/ 273781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61560 w 5840730"/>
              <a:gd name="connsiteY3" fmla="*/ 29435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42510 w 5840730"/>
              <a:gd name="connsiteY3" fmla="*/ 30197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560570 w 5840730"/>
              <a:gd name="connsiteY11" fmla="*/ 412084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09160 w 5840730"/>
              <a:gd name="connsiteY11" fmla="*/ 363316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840730" h="6887937">
                <a:moveTo>
                  <a:pt x="0" y="0"/>
                </a:moveTo>
                <a:lnTo>
                  <a:pt x="5840730" y="0"/>
                </a:lnTo>
                <a:lnTo>
                  <a:pt x="5090160" y="2775915"/>
                </a:lnTo>
                <a:cubicBezTo>
                  <a:pt x="5057140" y="2883865"/>
                  <a:pt x="5020310" y="2976575"/>
                  <a:pt x="4853940" y="2962605"/>
                </a:cubicBezTo>
                <a:cubicBezTo>
                  <a:pt x="4668520" y="2845765"/>
                  <a:pt x="4761230" y="2747975"/>
                  <a:pt x="4754880" y="2692095"/>
                </a:cubicBezTo>
                <a:cubicBezTo>
                  <a:pt x="4845050" y="2355545"/>
                  <a:pt x="4904740" y="2121865"/>
                  <a:pt x="4979670" y="1846275"/>
                </a:cubicBezTo>
                <a:cubicBezTo>
                  <a:pt x="5021580" y="1687525"/>
                  <a:pt x="4996180" y="1615135"/>
                  <a:pt x="4872990" y="1571955"/>
                </a:cubicBezTo>
                <a:cubicBezTo>
                  <a:pt x="4738370" y="1563065"/>
                  <a:pt x="4699000" y="1597355"/>
                  <a:pt x="4655820" y="1770075"/>
                </a:cubicBezTo>
                <a:cubicBezTo>
                  <a:pt x="4671060" y="1858975"/>
                  <a:pt x="3878580" y="4599635"/>
                  <a:pt x="3893820" y="4688535"/>
                </a:cubicBezTo>
                <a:cubicBezTo>
                  <a:pt x="3858895" y="4824425"/>
                  <a:pt x="3925570" y="4880305"/>
                  <a:pt x="3992880" y="4905705"/>
                </a:cubicBezTo>
                <a:cubicBezTo>
                  <a:pt x="4102100" y="4904435"/>
                  <a:pt x="4158615" y="4917135"/>
                  <a:pt x="4213860" y="4757115"/>
                </a:cubicBezTo>
                <a:lnTo>
                  <a:pt x="4457700" y="3842715"/>
                </a:lnTo>
                <a:cubicBezTo>
                  <a:pt x="4481830" y="3756355"/>
                  <a:pt x="4555490" y="3692855"/>
                  <a:pt x="4686300" y="3713175"/>
                </a:cubicBezTo>
                <a:cubicBezTo>
                  <a:pt x="4829810" y="3791915"/>
                  <a:pt x="4782820" y="3882085"/>
                  <a:pt x="4785360" y="3926535"/>
                </a:cubicBezTo>
                <a:lnTo>
                  <a:pt x="4028621" y="6887937"/>
                </a:lnTo>
                <a:lnTo>
                  <a:pt x="0" y="6877051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anchor="ctr"/>
          <a:lstStyle>
            <a:lvl1pPr algn="ctr">
              <a:defRPr baseline="-25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1A56017-320A-546E-A749-7145642CB96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99788" y="2341261"/>
            <a:ext cx="4796710" cy="401939"/>
          </a:xfrm>
        </p:spPr>
        <p:txBody>
          <a:bodyPr lIns="91440" tIns="0" anchor="b">
            <a:normAutofit/>
          </a:bodyPr>
          <a:lstStyle>
            <a:lvl1pPr marL="0" indent="0">
              <a:spcAft>
                <a:spcPts val="600"/>
              </a:spcAft>
              <a:buFont typeface="Courier New" panose="02070309020205020404" pitchFamily="49" charset="0"/>
              <a:buNone/>
              <a:defRPr sz="2000">
                <a:solidFill>
                  <a:schemeClr val="accent1"/>
                </a:solidFill>
              </a:defRPr>
            </a:lvl1pPr>
            <a:lvl2pPr marL="274320" indent="-274320">
              <a:buFont typeface="Courier New" panose="02070309020205020404" pitchFamily="49" charset="0"/>
              <a:buChar char="o"/>
              <a:defRPr sz="1200">
                <a:solidFill>
                  <a:schemeClr val="bg1"/>
                </a:solidFill>
              </a:defRPr>
            </a:lvl2pPr>
            <a:lvl3pPr marL="274320" indent="-274320">
              <a:buFont typeface="Courier New" panose="02070309020205020404" pitchFamily="49" charset="0"/>
              <a:buChar char="o"/>
              <a:defRPr sz="1050">
                <a:solidFill>
                  <a:schemeClr val="bg1"/>
                </a:solidFill>
              </a:defRPr>
            </a:lvl3pPr>
            <a:lvl4pPr marL="274320" indent="-274320">
              <a:buFont typeface="Courier New" panose="02070309020205020404" pitchFamily="49" charset="0"/>
              <a:buChar char="o"/>
              <a:defRPr sz="1050">
                <a:solidFill>
                  <a:schemeClr val="bg1"/>
                </a:solidFill>
              </a:defRPr>
            </a:lvl4pPr>
            <a:lvl5pPr marL="274320" indent="-274320">
              <a:buFont typeface="Courier New" panose="02070309020205020404" pitchFamily="49" charset="0"/>
              <a:buChar char="o"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9BC9EC3-C68A-CC9E-C220-8D585A8B43A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599789" y="2753247"/>
            <a:ext cx="3852296" cy="817345"/>
          </a:xfrm>
        </p:spPr>
        <p:txBody>
          <a:bodyPr lIns="91440"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201168" indent="0">
              <a:buNone/>
              <a:defRPr sz="1200">
                <a:solidFill>
                  <a:schemeClr val="bg1"/>
                </a:solidFill>
              </a:defRPr>
            </a:lvl2pPr>
            <a:lvl3pPr marL="384048" indent="0">
              <a:buNone/>
              <a:defRPr sz="1200">
                <a:solidFill>
                  <a:schemeClr val="bg1"/>
                </a:solidFill>
              </a:defRPr>
            </a:lvl3pPr>
            <a:lvl4pPr marL="566928" indent="0">
              <a:buNone/>
              <a:defRPr sz="1200">
                <a:solidFill>
                  <a:schemeClr val="bg1"/>
                </a:solidFill>
              </a:defRPr>
            </a:lvl4pPr>
            <a:lvl5pPr marL="749808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546FE873-5DC1-BDE4-557B-F186950336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4426666" y="5060315"/>
            <a:ext cx="927943" cy="1801301"/>
          </a:xfrm>
          <a:prstGeom prst="rect">
            <a:avLst/>
          </a:prstGeom>
        </p:spPr>
      </p:pic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DE3FA6A1-74D7-3926-C0BF-FECA6C0B033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99788" y="3563285"/>
            <a:ext cx="4796710" cy="401939"/>
          </a:xfrm>
        </p:spPr>
        <p:txBody>
          <a:bodyPr lIns="91440" tIns="0" anchor="b">
            <a:normAutofit/>
          </a:bodyPr>
          <a:lstStyle>
            <a:lvl1pPr marL="0" indent="0">
              <a:spcAft>
                <a:spcPts val="600"/>
              </a:spcAft>
              <a:buFont typeface="Courier New" panose="02070309020205020404" pitchFamily="49" charset="0"/>
              <a:buNone/>
              <a:defRPr sz="2000">
                <a:solidFill>
                  <a:schemeClr val="accent1"/>
                </a:solidFill>
              </a:defRPr>
            </a:lvl1pPr>
            <a:lvl2pPr marL="274320" indent="-274320">
              <a:buFont typeface="Courier New" panose="02070309020205020404" pitchFamily="49" charset="0"/>
              <a:buChar char="o"/>
              <a:defRPr sz="1200">
                <a:solidFill>
                  <a:schemeClr val="bg1"/>
                </a:solidFill>
              </a:defRPr>
            </a:lvl2pPr>
            <a:lvl3pPr marL="274320" indent="-274320">
              <a:buFont typeface="Courier New" panose="02070309020205020404" pitchFamily="49" charset="0"/>
              <a:buChar char="o"/>
              <a:defRPr sz="1050">
                <a:solidFill>
                  <a:schemeClr val="bg1"/>
                </a:solidFill>
              </a:defRPr>
            </a:lvl3pPr>
            <a:lvl4pPr marL="274320" indent="-274320">
              <a:buFont typeface="Courier New" panose="02070309020205020404" pitchFamily="49" charset="0"/>
              <a:buChar char="o"/>
              <a:defRPr sz="1050">
                <a:solidFill>
                  <a:schemeClr val="bg1"/>
                </a:solidFill>
              </a:defRPr>
            </a:lvl4pPr>
            <a:lvl5pPr marL="274320" indent="-274320">
              <a:buFont typeface="Courier New" panose="02070309020205020404" pitchFamily="49" charset="0"/>
              <a:buChar char="o"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9487AC4B-B367-6BC8-2DCA-61A43B3264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599788" y="3982578"/>
            <a:ext cx="3860546" cy="529133"/>
          </a:xfrm>
        </p:spPr>
        <p:txBody>
          <a:bodyPr lIns="91440"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201168" indent="0">
              <a:buNone/>
              <a:defRPr sz="1200">
                <a:solidFill>
                  <a:schemeClr val="bg1"/>
                </a:solidFill>
              </a:defRPr>
            </a:lvl2pPr>
            <a:lvl3pPr marL="384048" indent="0">
              <a:buNone/>
              <a:defRPr sz="1200">
                <a:solidFill>
                  <a:schemeClr val="bg1"/>
                </a:solidFill>
              </a:defRPr>
            </a:lvl3pPr>
            <a:lvl4pPr marL="566928" indent="0">
              <a:buNone/>
              <a:defRPr sz="1200">
                <a:solidFill>
                  <a:schemeClr val="bg1"/>
                </a:solidFill>
              </a:defRPr>
            </a:lvl4pPr>
            <a:lvl5pPr marL="749808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34E9A44E-6692-ACFA-4EB0-368490BF35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599788" y="4564818"/>
            <a:ext cx="4796710" cy="401939"/>
          </a:xfrm>
        </p:spPr>
        <p:txBody>
          <a:bodyPr lIns="91440" tIns="0" anchor="b">
            <a:normAutofit/>
          </a:bodyPr>
          <a:lstStyle>
            <a:lvl1pPr marL="0" indent="0">
              <a:spcAft>
                <a:spcPts val="600"/>
              </a:spcAft>
              <a:buFont typeface="Courier New" panose="02070309020205020404" pitchFamily="49" charset="0"/>
              <a:buNone/>
              <a:defRPr sz="2000">
                <a:solidFill>
                  <a:schemeClr val="accent1"/>
                </a:solidFill>
              </a:defRPr>
            </a:lvl1pPr>
            <a:lvl2pPr marL="274320" indent="-274320">
              <a:buFont typeface="Courier New" panose="02070309020205020404" pitchFamily="49" charset="0"/>
              <a:buChar char="o"/>
              <a:defRPr sz="1200">
                <a:solidFill>
                  <a:schemeClr val="bg1"/>
                </a:solidFill>
              </a:defRPr>
            </a:lvl2pPr>
            <a:lvl3pPr marL="274320" indent="-274320">
              <a:buFont typeface="Courier New" panose="02070309020205020404" pitchFamily="49" charset="0"/>
              <a:buChar char="o"/>
              <a:defRPr sz="1050">
                <a:solidFill>
                  <a:schemeClr val="bg1"/>
                </a:solidFill>
              </a:defRPr>
            </a:lvl3pPr>
            <a:lvl4pPr marL="274320" indent="-274320">
              <a:buFont typeface="Courier New" panose="02070309020205020404" pitchFamily="49" charset="0"/>
              <a:buChar char="o"/>
              <a:defRPr sz="1050">
                <a:solidFill>
                  <a:schemeClr val="bg1"/>
                </a:solidFill>
              </a:defRPr>
            </a:lvl4pPr>
            <a:lvl5pPr marL="274320" indent="-274320">
              <a:buFont typeface="Courier New" panose="02070309020205020404" pitchFamily="49" charset="0"/>
              <a:buChar char="o"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AB0B6725-F963-746B-381A-0F998539A02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99788" y="4975138"/>
            <a:ext cx="3860546" cy="852906"/>
          </a:xfrm>
        </p:spPr>
        <p:txBody>
          <a:bodyPr lIns="91440"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201168" indent="0">
              <a:buNone/>
              <a:defRPr sz="1200">
                <a:solidFill>
                  <a:schemeClr val="bg1"/>
                </a:solidFill>
              </a:defRPr>
            </a:lvl2pPr>
            <a:lvl3pPr marL="384048" indent="0">
              <a:buNone/>
              <a:defRPr sz="1200">
                <a:solidFill>
                  <a:schemeClr val="bg1"/>
                </a:solidFill>
              </a:defRPr>
            </a:lvl3pPr>
            <a:lvl4pPr marL="566928" indent="0">
              <a:buNone/>
              <a:defRPr sz="1200">
                <a:solidFill>
                  <a:schemeClr val="bg1"/>
                </a:solidFill>
              </a:defRPr>
            </a:lvl4pPr>
            <a:lvl5pPr marL="749808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4192083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Add title here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Footer Placeholder 8">
            <a:extLst>
              <a:ext uri="{FF2B5EF4-FFF2-40B4-BE49-F238E27FC236}">
                <a16:creationId xmlns:a16="http://schemas.microsoft.com/office/drawing/2014/main" id="{16BCAC9C-7B8B-A7E5-574A-2C2D473655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43051" y="6221324"/>
            <a:ext cx="6818262" cy="365125"/>
          </a:xfrm>
          <a:prstGeom prst="rect">
            <a:avLst/>
          </a:prstGeom>
        </p:spPr>
        <p:txBody>
          <a:bodyPr/>
          <a:lstStyle>
            <a:lvl1pPr>
              <a:defRPr sz="1100" b="0" i="0" cap="all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Add footer here</a:t>
            </a:r>
          </a:p>
        </p:txBody>
      </p:sp>
      <p:sp>
        <p:nvSpPr>
          <p:cNvPr id="8" name="Slide Number Placeholder 9">
            <a:extLst>
              <a:ext uri="{FF2B5EF4-FFF2-40B4-BE49-F238E27FC236}">
                <a16:creationId xmlns:a16="http://schemas.microsoft.com/office/drawing/2014/main" id="{E44D41BF-45CF-B60E-08D3-A8C49332E5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30596" y="6221324"/>
            <a:ext cx="617912" cy="365125"/>
          </a:xfrm>
          <a:prstGeom prst="rect">
            <a:avLst/>
          </a:prstGeom>
        </p:spPr>
        <p:txBody>
          <a:bodyPr/>
          <a:lstStyle>
            <a:lvl1pPr algn="r">
              <a:defRPr sz="1100" b="0" i="0">
                <a:solidFill>
                  <a:schemeClr val="tx1"/>
                </a:solidFill>
                <a:latin typeface="+mn-lt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2328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2" r:id="rId1"/>
    <p:sldLayoutId id="2147483743" r:id="rId2"/>
    <p:sldLayoutId id="2147483744" r:id="rId3"/>
    <p:sldLayoutId id="2147483745" r:id="rId4"/>
    <p:sldLayoutId id="2147483749" r:id="rId5"/>
    <p:sldLayoutId id="2147483746" r:id="rId6"/>
    <p:sldLayoutId id="2147483747" r:id="rId7"/>
    <p:sldLayoutId id="2147483748" r:id="rId8"/>
    <p:sldLayoutId id="2147483750" r:id="rId9"/>
    <p:sldLayoutId id="2147483756" r:id="rId10"/>
    <p:sldLayoutId id="2147483751" r:id="rId11"/>
    <p:sldLayoutId id="2147483752" r:id="rId12"/>
    <p:sldLayoutId id="2147483754" r:id="rId13"/>
    <p:sldLayoutId id="2147483755" r:id="rId14"/>
    <p:sldLayoutId id="2147483753" r:id="rId15"/>
    <p:sldLayoutId id="2147483757" r:id="rId16"/>
    <p:sldLayoutId id="2147483758" r:id="rId17"/>
    <p:sldLayoutId id="2147483759" r:id="rId18"/>
    <p:sldLayoutId id="2147483760" r:id="rId19"/>
    <p:sldLayoutId id="2147483761" r:id="rId20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0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0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sv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allpaperflare.com/computer-command-screengrab-programming-programming-language-wallpaper-pwmqx/download/3840x2160" TargetMode="External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matrix-communication-software-pc-1799659/" TargetMode="External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Title 94">
            <a:extLst>
              <a:ext uri="{FF2B5EF4-FFF2-40B4-BE49-F238E27FC236}">
                <a16:creationId xmlns:a16="http://schemas.microsoft.com/office/drawing/2014/main" id="{7643F50D-950F-5A7E-722A-79E4F5D315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19890" y="723440"/>
            <a:ext cx="4323426" cy="2579052"/>
          </a:xfrm>
        </p:spPr>
        <p:txBody>
          <a:bodyPr>
            <a:normAutofit/>
          </a:bodyPr>
          <a:lstStyle/>
          <a:p>
            <a:r>
              <a:rPr lang="en-US" sz="4000" b="0" i="0" dirty="0" err="1">
                <a:solidFill>
                  <a:srgbClr val="111B21"/>
                </a:solidFill>
                <a:effectLst/>
                <a:latin typeface="SF Pro Text"/>
              </a:rPr>
              <a:t>Lernify</a:t>
            </a:r>
            <a:r>
              <a:rPr lang="en-US" sz="4000" b="0" i="0" dirty="0">
                <a:solidFill>
                  <a:srgbClr val="111B21"/>
                </a:solidFill>
                <a:effectLst/>
                <a:latin typeface="SF Pro Text"/>
              </a:rPr>
              <a:t> – A YouTube-Based Educational Platform</a:t>
            </a:r>
            <a:endParaRPr lang="en-US" sz="4000" dirty="0"/>
          </a:p>
        </p:txBody>
      </p:sp>
      <p:sp>
        <p:nvSpPr>
          <p:cNvPr id="96" name="Subtitle 95">
            <a:extLst>
              <a:ext uri="{FF2B5EF4-FFF2-40B4-BE49-F238E27FC236}">
                <a16:creationId xmlns:a16="http://schemas.microsoft.com/office/drawing/2014/main" id="{1C5A4B6C-BAC7-A685-A9B1-2F354B1283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92654" y="4524428"/>
            <a:ext cx="4323426" cy="1008925"/>
          </a:xfrm>
        </p:spPr>
        <p:txBody>
          <a:bodyPr>
            <a:no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Presentation by: BATCH-09</a:t>
            </a:r>
          </a:p>
          <a:p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VARDHAN     -  231fa04618</a:t>
            </a: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LIKHITHA     -  231fa04665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SUBANI         -  231fa04692  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SANDHYA      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-  231fa04g20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2" name="Picture Placeholder 81" descr="A person standing in a hallway with a computer">
            <a:extLst>
              <a:ext uri="{FF2B5EF4-FFF2-40B4-BE49-F238E27FC236}">
                <a16:creationId xmlns:a16="http://schemas.microsoft.com/office/drawing/2014/main" id="{146F06CC-0FBA-25FB-03E4-AEA27BB636B2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/>
          <a:srcRect l="1742" r="1742"/>
          <a:stretch/>
        </p:blipFill>
        <p:spPr>
          <a:xfrm>
            <a:off x="0" y="-2235"/>
            <a:ext cx="5840730" cy="6862275"/>
          </a:xfrm>
        </p:spPr>
      </p:pic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D96C8D99-3232-849B-9CC8-6E4982208F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3507757" y="-11160"/>
            <a:ext cx="2553080" cy="6858841"/>
          </a:xfrm>
          <a:custGeom>
            <a:avLst/>
            <a:gdLst>
              <a:gd name="connsiteX0" fmla="*/ 2526446 w 2553080"/>
              <a:gd name="connsiteY0" fmla="*/ 0 h 6858841"/>
              <a:gd name="connsiteX1" fmla="*/ 1707127 w 2553080"/>
              <a:gd name="connsiteY1" fmla="*/ 3182290 h 6858841"/>
              <a:gd name="connsiteX2" fmla="*/ 1365955 w 2553080"/>
              <a:gd name="connsiteY2" fmla="*/ 4453431 h 6858841"/>
              <a:gd name="connsiteX3" fmla="*/ 1182052 w 2553080"/>
              <a:gd name="connsiteY3" fmla="*/ 4538343 h 6858841"/>
              <a:gd name="connsiteX4" fmla="*/ 1070442 w 2553080"/>
              <a:gd name="connsiteY4" fmla="*/ 4344440 h 6858841"/>
              <a:gd name="connsiteX5" fmla="*/ 1329175 w 2553080"/>
              <a:gd name="connsiteY5" fmla="*/ 3390133 h 6858841"/>
              <a:gd name="connsiteX6" fmla="*/ 1311418 w 2553080"/>
              <a:gd name="connsiteY6" fmla="*/ 3250726 h 6858841"/>
              <a:gd name="connsiteX7" fmla="*/ 1199808 w 2553080"/>
              <a:gd name="connsiteY7" fmla="*/ 3164547 h 6858841"/>
              <a:gd name="connsiteX8" fmla="*/ 975320 w 2553080"/>
              <a:gd name="connsiteY8" fmla="*/ 3293816 h 6858841"/>
              <a:gd name="connsiteX9" fmla="*/ 582148 w 2553080"/>
              <a:gd name="connsiteY9" fmla="*/ 4743652 h 6858841"/>
              <a:gd name="connsiteX10" fmla="*/ 5073 w 2553080"/>
              <a:gd name="connsiteY10" fmla="*/ 6842367 h 6858841"/>
              <a:gd name="connsiteX11" fmla="*/ 0 w 2553080"/>
              <a:gd name="connsiteY11" fmla="*/ 6858842 h 6858841"/>
              <a:gd name="connsiteX12" fmla="*/ 26634 w 2553080"/>
              <a:gd name="connsiteY12" fmla="*/ 6858842 h 6858841"/>
              <a:gd name="connsiteX13" fmla="*/ 607514 w 2553080"/>
              <a:gd name="connsiteY13" fmla="*/ 4751256 h 6858841"/>
              <a:gd name="connsiteX14" fmla="*/ 1000686 w 2553080"/>
              <a:gd name="connsiteY14" fmla="*/ 3301420 h 6858841"/>
              <a:gd name="connsiteX15" fmla="*/ 1194735 w 2553080"/>
              <a:gd name="connsiteY15" fmla="*/ 3189894 h 6858841"/>
              <a:gd name="connsiteX16" fmla="*/ 1289857 w 2553080"/>
              <a:gd name="connsiteY16" fmla="*/ 3263399 h 6858841"/>
              <a:gd name="connsiteX17" fmla="*/ 1305077 w 2553080"/>
              <a:gd name="connsiteY17" fmla="*/ 3383797 h 6858841"/>
              <a:gd name="connsiteX18" fmla="*/ 1046345 w 2553080"/>
              <a:gd name="connsiteY18" fmla="*/ 4338103 h 6858841"/>
              <a:gd name="connsiteX19" fmla="*/ 1175711 w 2553080"/>
              <a:gd name="connsiteY19" fmla="*/ 4562423 h 6858841"/>
              <a:gd name="connsiteX20" fmla="*/ 1390053 w 2553080"/>
              <a:gd name="connsiteY20" fmla="*/ 4462303 h 6858841"/>
              <a:gd name="connsiteX21" fmla="*/ 1390053 w 2553080"/>
              <a:gd name="connsiteY21" fmla="*/ 4461035 h 6858841"/>
              <a:gd name="connsiteX22" fmla="*/ 1731225 w 2553080"/>
              <a:gd name="connsiteY22" fmla="*/ 3188627 h 6858841"/>
              <a:gd name="connsiteX23" fmla="*/ 2553081 w 2553080"/>
              <a:gd name="connsiteY23" fmla="*/ 1267 h 6858841"/>
              <a:gd name="connsiteX24" fmla="*/ 2526446 w 2553080"/>
              <a:gd name="connsiteY24" fmla="*/ 0 h 6858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553080" h="6858841">
                <a:moveTo>
                  <a:pt x="2526446" y="0"/>
                </a:moveTo>
                <a:lnTo>
                  <a:pt x="1707127" y="3182290"/>
                </a:lnTo>
                <a:lnTo>
                  <a:pt x="1365955" y="4453431"/>
                </a:lnTo>
                <a:cubicBezTo>
                  <a:pt x="1332979" y="4523135"/>
                  <a:pt x="1255613" y="4558621"/>
                  <a:pt x="1182052" y="4538343"/>
                </a:cubicBezTo>
                <a:cubicBezTo>
                  <a:pt x="1098345" y="4515531"/>
                  <a:pt x="1047613" y="4428085"/>
                  <a:pt x="1070442" y="4344440"/>
                </a:cubicBezTo>
                <a:lnTo>
                  <a:pt x="1329175" y="3390133"/>
                </a:lnTo>
                <a:cubicBezTo>
                  <a:pt x="1341858" y="3343242"/>
                  <a:pt x="1335516" y="3293816"/>
                  <a:pt x="1311418" y="3250726"/>
                </a:cubicBezTo>
                <a:cubicBezTo>
                  <a:pt x="1287321" y="3207637"/>
                  <a:pt x="1248004" y="3177220"/>
                  <a:pt x="1199808" y="3164547"/>
                </a:cubicBezTo>
                <a:cubicBezTo>
                  <a:pt x="1102150" y="3137933"/>
                  <a:pt x="1000686" y="3196230"/>
                  <a:pt x="975320" y="3293816"/>
                </a:cubicBezTo>
                <a:lnTo>
                  <a:pt x="582148" y="4743652"/>
                </a:lnTo>
                <a:lnTo>
                  <a:pt x="5073" y="6842367"/>
                </a:lnTo>
                <a:cubicBezTo>
                  <a:pt x="5073" y="6842367"/>
                  <a:pt x="1268" y="6855040"/>
                  <a:pt x="0" y="6858842"/>
                </a:cubicBezTo>
                <a:lnTo>
                  <a:pt x="26634" y="6858842"/>
                </a:lnTo>
                <a:lnTo>
                  <a:pt x="607514" y="4751256"/>
                </a:lnTo>
                <a:lnTo>
                  <a:pt x="1000686" y="3301420"/>
                </a:lnTo>
                <a:cubicBezTo>
                  <a:pt x="1023515" y="3217775"/>
                  <a:pt x="1111028" y="3167082"/>
                  <a:pt x="1194735" y="3189894"/>
                </a:cubicBezTo>
                <a:cubicBezTo>
                  <a:pt x="1235321" y="3201300"/>
                  <a:pt x="1269565" y="3226647"/>
                  <a:pt x="1289857" y="3263399"/>
                </a:cubicBezTo>
                <a:cubicBezTo>
                  <a:pt x="1311418" y="3300152"/>
                  <a:pt x="1316492" y="3341975"/>
                  <a:pt x="1305077" y="3383797"/>
                </a:cubicBezTo>
                <a:lnTo>
                  <a:pt x="1046345" y="4338103"/>
                </a:lnTo>
                <a:cubicBezTo>
                  <a:pt x="1019710" y="4435689"/>
                  <a:pt x="1078052" y="4537076"/>
                  <a:pt x="1175711" y="4562423"/>
                </a:cubicBezTo>
                <a:cubicBezTo>
                  <a:pt x="1261955" y="4585235"/>
                  <a:pt x="1352004" y="4543413"/>
                  <a:pt x="1390053" y="4462303"/>
                </a:cubicBezTo>
                <a:lnTo>
                  <a:pt x="1390053" y="4461035"/>
                </a:lnTo>
                <a:lnTo>
                  <a:pt x="1731225" y="3188627"/>
                </a:lnTo>
                <a:lnTo>
                  <a:pt x="2553081" y="1267"/>
                </a:lnTo>
                <a:cubicBezTo>
                  <a:pt x="2544203" y="0"/>
                  <a:pt x="2535325" y="0"/>
                  <a:pt x="2526446" y="0"/>
                </a:cubicBezTo>
                <a:close/>
              </a:path>
            </a:pathLst>
          </a:custGeom>
          <a:solidFill>
            <a:schemeClr val="accent1"/>
          </a:solidFill>
          <a:ln w="91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39798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525EEC-3879-2236-46E1-FDBFFA7330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F0C725EC-1BD1-E8AE-7E1E-8BAEA0F6BDFD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l="16920" r="16920"/>
          <a:stretch>
            <a:fillRect/>
          </a:stretch>
        </p:blipFill>
        <p:spPr>
          <a:xfrm>
            <a:off x="0" y="-13095"/>
            <a:ext cx="6814124" cy="6871095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BE85EE-164F-ECE2-1808-71F77196DCB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572875" y="6221413"/>
            <a:ext cx="619125" cy="365125"/>
          </a:xfrm>
        </p:spPr>
        <p:txBody>
          <a:bodyPr/>
          <a:lstStyle/>
          <a:p>
            <a:fld id="{71CE6E92-FDA5-459A-B986-6EF71FA84B09}" type="slidenum">
              <a:rPr lang="en-IN" smtClean="0"/>
              <a:t>10</a:t>
            </a:fld>
            <a:endParaRPr lang="en-IN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6868D9E9-26C7-C8F7-52E6-6AA40618E2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038237"/>
              </p:ext>
            </p:extLst>
          </p:nvPr>
        </p:nvGraphicFramePr>
        <p:xfrm>
          <a:off x="6479458" y="3654297"/>
          <a:ext cx="5220930" cy="2234242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610465">
                  <a:extLst>
                    <a:ext uri="{9D8B030D-6E8A-4147-A177-3AD203B41FA5}">
                      <a16:colId xmlns:a16="http://schemas.microsoft.com/office/drawing/2014/main" val="2393797594"/>
                    </a:ext>
                  </a:extLst>
                </a:gridCol>
                <a:gridCol w="2610465">
                  <a:extLst>
                    <a:ext uri="{9D8B030D-6E8A-4147-A177-3AD203B41FA5}">
                      <a16:colId xmlns:a16="http://schemas.microsoft.com/office/drawing/2014/main" val="1920766958"/>
                    </a:ext>
                  </a:extLst>
                </a:gridCol>
              </a:tblGrid>
              <a:tr h="355298"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Technology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Purpose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0616892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>
                          <a:solidFill>
                            <a:schemeClr val="bg1"/>
                          </a:solidFill>
                        </a:rPr>
                        <a:t>HTML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Page structure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3579174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>
                          <a:solidFill>
                            <a:schemeClr val="bg1"/>
                          </a:solidFill>
                        </a:rPr>
                        <a:t>CSS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Styling &amp; Layout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75842447"/>
                  </a:ext>
                </a:extLst>
              </a:tr>
              <a:tr h="496882">
                <a:tc>
                  <a:txBody>
                    <a:bodyPr/>
                    <a:lstStyle/>
                    <a:p>
                      <a:r>
                        <a:rPr lang="en-IN">
                          <a:solidFill>
                            <a:schemeClr val="bg1"/>
                          </a:solidFill>
                        </a:rPr>
                        <a:t>JavaScript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Redirection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728363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Firebase / GitHub Pages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VERCEL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00426369"/>
                  </a:ext>
                </a:extLst>
              </a:tr>
            </a:tbl>
          </a:graphicData>
        </a:graphic>
      </p:graphicFrame>
      <p:sp>
        <p:nvSpPr>
          <p:cNvPr id="10" name="Rectangle 1">
            <a:extLst>
              <a:ext uri="{FF2B5EF4-FFF2-40B4-BE49-F238E27FC236}">
                <a16:creationId xmlns:a16="http://schemas.microsoft.com/office/drawing/2014/main" id="{26AEAC2B-0AE3-19B7-23DD-2D7F082137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51522" y="1742956"/>
            <a:ext cx="3711677" cy="13542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b="1" i="0" u="sng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Technologies Used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59800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BAB028-0067-5989-3C50-F7D130DF5E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3026F6-6CAF-E027-AD2E-A84F95AC1A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1CE6E92-FDA5-459A-B986-6EF71FA84B09}" type="slidenum">
              <a:rPr lang="en-IN" smtClean="0"/>
              <a:t>11</a:t>
            </a:fld>
            <a:endParaRPr lang="en-IN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AA2238E-303A-8566-729D-8C1F4C544A33}"/>
              </a:ext>
            </a:extLst>
          </p:cNvPr>
          <p:cNvSpPr txBox="1"/>
          <p:nvPr/>
        </p:nvSpPr>
        <p:spPr>
          <a:xfrm>
            <a:off x="580103" y="538682"/>
            <a:ext cx="60960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Homepage Screenshot</a:t>
            </a:r>
          </a:p>
          <a:p>
            <a:pPr>
              <a:buNone/>
            </a:pPr>
            <a:endParaRPr lang="en-US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Show layout with: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Top Courses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Top Subjects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Navigation bar / header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Footer </a:t>
            </a:r>
          </a:p>
        </p:txBody>
      </p:sp>
      <p:pic>
        <p:nvPicPr>
          <p:cNvPr id="30" name="Image 84">
            <a:extLst>
              <a:ext uri="{FF2B5EF4-FFF2-40B4-BE49-F238E27FC236}">
                <a16:creationId xmlns:a16="http://schemas.microsoft.com/office/drawing/2014/main" id="{73085816-BC3B-1EFD-B32B-34D76E95D265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61885" y="2893984"/>
            <a:ext cx="7256206" cy="3425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6372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990B85-045A-0D57-D31D-04FEF70F11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Placeholder 19">
            <a:extLst>
              <a:ext uri="{FF2B5EF4-FFF2-40B4-BE49-F238E27FC236}">
                <a16:creationId xmlns:a16="http://schemas.microsoft.com/office/drawing/2014/main" id="{9BF566BA-DD39-A585-3EBC-0E2EA3DFE933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l="21633" r="21633"/>
          <a:stretch>
            <a:fillRect/>
          </a:stretch>
        </p:blipFill>
        <p:spPr>
          <a:xfrm>
            <a:off x="0" y="0"/>
            <a:ext cx="5840413" cy="6861175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C8D9E2-4F81-E02A-F8CE-CFC398F0EBA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572875" y="6221413"/>
            <a:ext cx="619125" cy="365125"/>
          </a:xfrm>
        </p:spPr>
        <p:txBody>
          <a:bodyPr/>
          <a:lstStyle/>
          <a:p>
            <a:fld id="{71CE6E92-FDA5-459A-B986-6EF71FA84B09}" type="slidenum">
              <a:rPr lang="en-IN" smtClean="0"/>
              <a:t>12</a:t>
            </a:fld>
            <a:endParaRPr lang="en-IN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456BF44-72EC-EEDD-2DC1-ABA9C59D9065}"/>
              </a:ext>
            </a:extLst>
          </p:cNvPr>
          <p:cNvSpPr txBox="1"/>
          <p:nvPr/>
        </p:nvSpPr>
        <p:spPr>
          <a:xfrm>
            <a:off x="6086168" y="958248"/>
            <a:ext cx="610583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Static Student Profile Section</a:t>
            </a:r>
          </a:p>
          <a:p>
            <a:pPr>
              <a:buNone/>
            </a:pPr>
            <a:endParaRPr lang="en-US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Display: profile image and student name (hardcoded)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 login or backend – for personal touch only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2B3DCB9-0F87-5F02-47BE-DD2D66F5E0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7742" y="3080415"/>
            <a:ext cx="6587612" cy="3323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9463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6F64F546-FDBE-2B37-148B-0F21384D9A38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l="21626" r="21626"/>
          <a:stretch>
            <a:fillRect/>
          </a:stretch>
        </p:blipFill>
        <p:spPr/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FA1DDC0-3FBF-0597-43F1-8E2CB68B1FFF}"/>
              </a:ext>
            </a:extLst>
          </p:cNvPr>
          <p:cNvSpPr txBox="1"/>
          <p:nvPr/>
        </p:nvSpPr>
        <p:spPr>
          <a:xfrm>
            <a:off x="6513870" y="855858"/>
            <a:ext cx="610583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Course Selection Page</a:t>
            </a:r>
          </a:p>
          <a:p>
            <a:pPr>
              <a:buNone/>
            </a:pP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Shows list of available courses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Click on course → goes to subjects under it</a:t>
            </a:r>
          </a:p>
        </p:txBody>
      </p:sp>
      <p:pic>
        <p:nvPicPr>
          <p:cNvPr id="8" name="Image 88">
            <a:extLst>
              <a:ext uri="{FF2B5EF4-FFF2-40B4-BE49-F238E27FC236}">
                <a16:creationId xmlns:a16="http://schemas.microsoft.com/office/drawing/2014/main" id="{8AE10E71-0B95-8C3C-521A-5BF86F8BD1D5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096000" y="2779200"/>
            <a:ext cx="5663381" cy="3110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0519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CFF8F3-09D8-C0B5-3BEA-F1E6157427C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EAB572-375F-2AD4-160F-328C96A8F6BE}"/>
              </a:ext>
            </a:extLst>
          </p:cNvPr>
          <p:cNvSpPr txBox="1"/>
          <p:nvPr/>
        </p:nvSpPr>
        <p:spPr>
          <a:xfrm>
            <a:off x="1799303" y="569874"/>
            <a:ext cx="60960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Subject Page with Description</a:t>
            </a:r>
          </a:p>
          <a:p>
            <a:pPr>
              <a:buNone/>
            </a:pP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Show subject layout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Include 4-5 line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subject description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Highlight the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“View Video” button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Image 95">
            <a:extLst>
              <a:ext uri="{FF2B5EF4-FFF2-40B4-BE49-F238E27FC236}">
                <a16:creationId xmlns:a16="http://schemas.microsoft.com/office/drawing/2014/main" id="{A70075D4-E721-01FE-1C3F-0436DFA0AC76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29616" y="3061414"/>
            <a:ext cx="6095999" cy="3226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7558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EDD792B-223A-07B6-F31B-05BAAD09258C}"/>
              </a:ext>
            </a:extLst>
          </p:cNvPr>
          <p:cNvSpPr txBox="1"/>
          <p:nvPr/>
        </p:nvSpPr>
        <p:spPr>
          <a:xfrm>
            <a:off x="5840730" y="584623"/>
            <a:ext cx="610583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>
                <a:solidFill>
                  <a:schemeClr val="bg1"/>
                </a:solidFill>
              </a:rPr>
              <a:t>Mobile Responsiveness</a:t>
            </a:r>
          </a:p>
          <a:p>
            <a:pPr>
              <a:buNone/>
            </a:pPr>
            <a:endParaRPr lang="en-US" b="1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Show screenshot of mobile view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Explain media queries / responsive grid or flexbox layout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A932FEB8-B0F2-A682-6BE2-15742312AB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4437" y="442452"/>
            <a:ext cx="3075847" cy="5569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775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Placeholder 16" descr="A person raising his hand">
            <a:extLst>
              <a:ext uri="{FF2B5EF4-FFF2-40B4-BE49-F238E27FC236}">
                <a16:creationId xmlns:a16="http://schemas.microsoft.com/office/drawing/2014/main" id="{E03BC577-8E17-B69D-45B2-395E2E82414E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l="8333" r="8333"/>
          <a:stretch/>
        </p:blipFill>
        <p:spPr>
          <a:xfrm flipH="1">
            <a:off x="7163691" y="0"/>
            <a:ext cx="5024825" cy="6858000"/>
          </a:xfrm>
        </p:spPr>
      </p:pic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A0F88C39-60B8-7163-0602-9B68A9FCDB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68546" y="6290774"/>
            <a:ext cx="617912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16</a:t>
            </a:fld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8B1A91E-7D63-4E15-B7EA-0453BC1526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7370364" y="-23539"/>
            <a:ext cx="2562565" cy="6885155"/>
            <a:chOff x="7370364" y="-23539"/>
            <a:chExt cx="2562565" cy="6885155"/>
          </a:xfrm>
        </p:grpSpPr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F0A32002-CC31-2B6D-7A5D-66EDF27611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0800000">
              <a:off x="7829202" y="5156615"/>
              <a:ext cx="878334" cy="1705001"/>
            </a:xfrm>
            <a:prstGeom prst="rect">
              <a:avLst/>
            </a:prstGeom>
          </p:spPr>
        </p:pic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519D6ED2-972A-D3E9-ADCE-6524C82786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370364" y="-23539"/>
              <a:ext cx="2562565" cy="6884359"/>
            </a:xfrm>
            <a:custGeom>
              <a:avLst/>
              <a:gdLst>
                <a:gd name="connsiteX0" fmla="*/ 2535833 w 2562565"/>
                <a:gd name="connsiteY0" fmla="*/ 0 h 6884359"/>
                <a:gd name="connsiteX1" fmla="*/ 2106829 w 2562565"/>
                <a:gd name="connsiteY1" fmla="*/ 1564627 h 6884359"/>
                <a:gd name="connsiteX2" fmla="*/ 1764389 w 2562565"/>
                <a:gd name="connsiteY2" fmla="*/ 2840498 h 6884359"/>
                <a:gd name="connsiteX3" fmla="*/ 1579803 w 2562565"/>
                <a:gd name="connsiteY3" fmla="*/ 2925726 h 6884359"/>
                <a:gd name="connsiteX4" fmla="*/ 1467779 w 2562565"/>
                <a:gd name="connsiteY4" fmla="*/ 2731101 h 6884359"/>
                <a:gd name="connsiteX5" fmla="*/ 1727472 w 2562565"/>
                <a:gd name="connsiteY5" fmla="*/ 1773244 h 6884359"/>
                <a:gd name="connsiteX6" fmla="*/ 1709650 w 2562565"/>
                <a:gd name="connsiteY6" fmla="*/ 1633318 h 6884359"/>
                <a:gd name="connsiteX7" fmla="*/ 1597625 w 2562565"/>
                <a:gd name="connsiteY7" fmla="*/ 1546818 h 6884359"/>
                <a:gd name="connsiteX8" fmla="*/ 1372303 w 2562565"/>
                <a:gd name="connsiteY8" fmla="*/ 1676568 h 6884359"/>
                <a:gd name="connsiteX9" fmla="*/ 977670 w 2562565"/>
                <a:gd name="connsiteY9" fmla="*/ 3131798 h 6884359"/>
                <a:gd name="connsiteX10" fmla="*/ 5092 w 2562565"/>
                <a:gd name="connsiteY10" fmla="*/ 6867823 h 6884359"/>
                <a:gd name="connsiteX11" fmla="*/ 0 w 2562565"/>
                <a:gd name="connsiteY11" fmla="*/ 6884360 h 6884359"/>
                <a:gd name="connsiteX12" fmla="*/ 26733 w 2562565"/>
                <a:gd name="connsiteY12" fmla="*/ 6884360 h 6884359"/>
                <a:gd name="connsiteX13" fmla="*/ 1003131 w 2562565"/>
                <a:gd name="connsiteY13" fmla="*/ 3139431 h 6884359"/>
                <a:gd name="connsiteX14" fmla="*/ 1397763 w 2562565"/>
                <a:gd name="connsiteY14" fmla="*/ 1684200 h 6884359"/>
                <a:gd name="connsiteX15" fmla="*/ 1592533 w 2562565"/>
                <a:gd name="connsiteY15" fmla="*/ 1572259 h 6884359"/>
                <a:gd name="connsiteX16" fmla="*/ 1688009 w 2562565"/>
                <a:gd name="connsiteY16" fmla="*/ 1646039 h 6884359"/>
                <a:gd name="connsiteX17" fmla="*/ 1703285 w 2562565"/>
                <a:gd name="connsiteY17" fmla="*/ 1766884 h 6884359"/>
                <a:gd name="connsiteX18" fmla="*/ 1443591 w 2562565"/>
                <a:gd name="connsiteY18" fmla="*/ 2724741 h 6884359"/>
                <a:gd name="connsiteX19" fmla="*/ 1573438 w 2562565"/>
                <a:gd name="connsiteY19" fmla="*/ 2949894 h 6884359"/>
                <a:gd name="connsiteX20" fmla="*/ 1788577 w 2562565"/>
                <a:gd name="connsiteY20" fmla="*/ 2849402 h 6884359"/>
                <a:gd name="connsiteX21" fmla="*/ 1788577 w 2562565"/>
                <a:gd name="connsiteY21" fmla="*/ 2848130 h 6884359"/>
                <a:gd name="connsiteX22" fmla="*/ 2131016 w 2562565"/>
                <a:gd name="connsiteY22" fmla="*/ 1570987 h 6884359"/>
                <a:gd name="connsiteX23" fmla="*/ 2562566 w 2562565"/>
                <a:gd name="connsiteY23" fmla="*/ 1272 h 6884359"/>
                <a:gd name="connsiteX24" fmla="*/ 2535833 w 2562565"/>
                <a:gd name="connsiteY24" fmla="*/ 0 h 6884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562565" h="6884359">
                  <a:moveTo>
                    <a:pt x="2535833" y="0"/>
                  </a:moveTo>
                  <a:lnTo>
                    <a:pt x="2106829" y="1564627"/>
                  </a:lnTo>
                  <a:lnTo>
                    <a:pt x="1764389" y="2840498"/>
                  </a:lnTo>
                  <a:cubicBezTo>
                    <a:pt x="1731291" y="2910461"/>
                    <a:pt x="1653638" y="2946078"/>
                    <a:pt x="1579803" y="2925726"/>
                  </a:cubicBezTo>
                  <a:cubicBezTo>
                    <a:pt x="1495785" y="2902829"/>
                    <a:pt x="1444864" y="2815057"/>
                    <a:pt x="1467779" y="2731101"/>
                  </a:cubicBezTo>
                  <a:lnTo>
                    <a:pt x="1727472" y="1773244"/>
                  </a:lnTo>
                  <a:cubicBezTo>
                    <a:pt x="1740202" y="1726178"/>
                    <a:pt x="1733837" y="1676568"/>
                    <a:pt x="1709650" y="1633318"/>
                  </a:cubicBezTo>
                  <a:cubicBezTo>
                    <a:pt x="1685463" y="1590068"/>
                    <a:pt x="1646000" y="1559539"/>
                    <a:pt x="1597625" y="1546818"/>
                  </a:cubicBezTo>
                  <a:cubicBezTo>
                    <a:pt x="1499604" y="1520105"/>
                    <a:pt x="1397763" y="1578620"/>
                    <a:pt x="1372303" y="1676568"/>
                  </a:cubicBezTo>
                  <a:lnTo>
                    <a:pt x="977670" y="3131798"/>
                  </a:lnTo>
                  <a:lnTo>
                    <a:pt x="5092" y="6867823"/>
                  </a:lnTo>
                  <a:cubicBezTo>
                    <a:pt x="5092" y="6867823"/>
                    <a:pt x="1273" y="6880544"/>
                    <a:pt x="0" y="6884360"/>
                  </a:cubicBezTo>
                  <a:lnTo>
                    <a:pt x="26733" y="6884360"/>
                  </a:lnTo>
                  <a:lnTo>
                    <a:pt x="1003131" y="3139431"/>
                  </a:lnTo>
                  <a:lnTo>
                    <a:pt x="1397763" y="1684200"/>
                  </a:lnTo>
                  <a:cubicBezTo>
                    <a:pt x="1420677" y="1600245"/>
                    <a:pt x="1508515" y="1549363"/>
                    <a:pt x="1592533" y="1572259"/>
                  </a:cubicBezTo>
                  <a:cubicBezTo>
                    <a:pt x="1633270" y="1583708"/>
                    <a:pt x="1667641" y="1609149"/>
                    <a:pt x="1688009" y="1646039"/>
                  </a:cubicBezTo>
                  <a:cubicBezTo>
                    <a:pt x="1709650" y="1682928"/>
                    <a:pt x="1714742" y="1724906"/>
                    <a:pt x="1703285" y="1766884"/>
                  </a:cubicBezTo>
                  <a:lnTo>
                    <a:pt x="1443591" y="2724741"/>
                  </a:lnTo>
                  <a:cubicBezTo>
                    <a:pt x="1416858" y="2822689"/>
                    <a:pt x="1475417" y="2924453"/>
                    <a:pt x="1573438" y="2949894"/>
                  </a:cubicBezTo>
                  <a:cubicBezTo>
                    <a:pt x="1660003" y="2972792"/>
                    <a:pt x="1750386" y="2930814"/>
                    <a:pt x="1788577" y="2849402"/>
                  </a:cubicBezTo>
                  <a:lnTo>
                    <a:pt x="1788577" y="2848130"/>
                  </a:lnTo>
                  <a:lnTo>
                    <a:pt x="2131016" y="1570987"/>
                  </a:lnTo>
                  <a:lnTo>
                    <a:pt x="2562566" y="1272"/>
                  </a:lnTo>
                  <a:cubicBezTo>
                    <a:pt x="2553655" y="0"/>
                    <a:pt x="2544744" y="0"/>
                    <a:pt x="2535833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aphicFrame>
        <p:nvGraphicFramePr>
          <p:cNvPr id="44" name="Table 43">
            <a:extLst>
              <a:ext uri="{FF2B5EF4-FFF2-40B4-BE49-F238E27FC236}">
                <a16:creationId xmlns:a16="http://schemas.microsoft.com/office/drawing/2014/main" id="{66035BBD-DDDC-233E-706C-B7FD98B49E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5721938"/>
              </p:ext>
            </p:extLst>
          </p:nvPr>
        </p:nvGraphicFramePr>
        <p:xfrm>
          <a:off x="239482" y="2950286"/>
          <a:ext cx="6924210" cy="2286000"/>
        </p:xfrm>
        <a:graphic>
          <a:graphicData uri="http://schemas.openxmlformats.org/drawingml/2006/table">
            <a:tbl>
              <a:tblPr/>
              <a:tblGrid>
                <a:gridCol w="3462105">
                  <a:extLst>
                    <a:ext uri="{9D8B030D-6E8A-4147-A177-3AD203B41FA5}">
                      <a16:colId xmlns:a16="http://schemas.microsoft.com/office/drawing/2014/main" val="1407013007"/>
                    </a:ext>
                  </a:extLst>
                </a:gridCol>
                <a:gridCol w="3462105">
                  <a:extLst>
                    <a:ext uri="{9D8B030D-6E8A-4147-A177-3AD203B41FA5}">
                      <a16:colId xmlns:a16="http://schemas.microsoft.com/office/drawing/2014/main" val="370004832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IN"/>
                        <a:t>Challenge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Solution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4801758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/>
                        <a:t>No backend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Used hardcoded data and links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5721589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/>
                        <a:t>Layout on small devices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Handled with CSS media queries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7496391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 dirty="0"/>
                        <a:t>Video organization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Structured using pages and buttons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7181953"/>
                  </a:ext>
                </a:extLst>
              </a:tr>
            </a:tbl>
          </a:graphicData>
        </a:graphic>
      </p:graphicFrame>
      <p:sp>
        <p:nvSpPr>
          <p:cNvPr id="46" name="TextBox 45">
            <a:extLst>
              <a:ext uri="{FF2B5EF4-FFF2-40B4-BE49-F238E27FC236}">
                <a16:creationId xmlns:a16="http://schemas.microsoft.com/office/drawing/2014/main" id="{4E401E61-C8AB-03B5-9852-1FA2E87129D7}"/>
              </a:ext>
            </a:extLst>
          </p:cNvPr>
          <p:cNvSpPr txBox="1"/>
          <p:nvPr/>
        </p:nvSpPr>
        <p:spPr>
          <a:xfrm>
            <a:off x="126283" y="221099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Challenges &amp; Solutions</a:t>
            </a:r>
          </a:p>
        </p:txBody>
      </p:sp>
    </p:spTree>
    <p:extLst>
      <p:ext uri="{BB962C8B-B14F-4D97-AF65-F5344CB8AC3E}">
        <p14:creationId xmlns:p14="http://schemas.microsoft.com/office/powerpoint/2010/main" val="11691671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65925D0D-DCCD-4752-B4F6-C74A15ED3374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t="4502" b="4502"/>
          <a:stretch>
            <a:fillRect/>
          </a:stretch>
        </p:blipFill>
        <p:spPr/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4C249C-302F-BD59-1EA3-AB1A4764B0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4CC00C-1EA5-6597-DB49-9E00D900F9DB}"/>
              </a:ext>
            </a:extLst>
          </p:cNvPr>
          <p:cNvSpPr txBox="1"/>
          <p:nvPr/>
        </p:nvSpPr>
        <p:spPr>
          <a:xfrm>
            <a:off x="289560" y="623054"/>
            <a:ext cx="61061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600" dirty="0"/>
              <a:t>Outcomes &amp; Future Scope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9604A0A-341B-8D7B-CFCC-4BEAE9CAC869}"/>
              </a:ext>
            </a:extLst>
          </p:cNvPr>
          <p:cNvSpPr txBox="1"/>
          <p:nvPr/>
        </p:nvSpPr>
        <p:spPr>
          <a:xfrm>
            <a:off x="482600" y="1577539"/>
            <a:ext cx="6106160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/>
              <a:t>Outcomes:</a:t>
            </a:r>
          </a:p>
          <a:p>
            <a:pPr>
              <a:buNone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Fully working static site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Fast, simple navigation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Clean UI with YouTube integration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None/>
            </a:pPr>
            <a:r>
              <a:rPr lang="en-US" b="1" dirty="0"/>
              <a:t>Future Scope:</a:t>
            </a:r>
          </a:p>
          <a:p>
            <a:pPr>
              <a:buNone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Add backend with user login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Admin panel to upload/update video links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Progress tracking and search features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Convert to full LMS</a:t>
            </a:r>
          </a:p>
        </p:txBody>
      </p:sp>
    </p:spTree>
    <p:extLst>
      <p:ext uri="{BB962C8B-B14F-4D97-AF65-F5344CB8AC3E}">
        <p14:creationId xmlns:p14="http://schemas.microsoft.com/office/powerpoint/2010/main" val="40757243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E8B71B44-5C72-0D7A-C0E3-25D506C6B419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t="4502" b="4502"/>
          <a:stretch>
            <a:fillRect/>
          </a:stretch>
        </p:blipFill>
        <p:spPr/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C3CB16-1041-8E9C-901F-7EA21BA903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752AFC-1131-CAFD-F63A-4C9E5A63A9BD}"/>
              </a:ext>
            </a:extLst>
          </p:cNvPr>
          <p:cNvSpPr txBox="1"/>
          <p:nvPr/>
        </p:nvSpPr>
        <p:spPr>
          <a:xfrm>
            <a:off x="462280" y="560477"/>
            <a:ext cx="610616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3600" b="1" dirty="0"/>
              <a:t>Conclusion &amp; Thank You</a:t>
            </a:r>
          </a:p>
          <a:p>
            <a:pPr>
              <a:buNone/>
            </a:pPr>
            <a:endParaRPr lang="en-US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Lernify</a:t>
            </a:r>
            <a:r>
              <a:rPr lang="en-US" dirty="0"/>
              <a:t> organizes YouTube learning content into a clean experience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Easy access, distraction-free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Ready to expand into a full educational platform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Thank you! Any questions?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70728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0" y="-3919"/>
            <a:ext cx="457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58515" y="518617"/>
            <a:ext cx="4703763" cy="587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625"/>
              </a:lnSpc>
            </a:pPr>
            <a:r>
              <a:rPr lang="en-US" sz="3667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What is Lernify?</a:t>
            </a:r>
            <a:endParaRPr lang="en-US" sz="3667" dirty="0"/>
          </a:p>
        </p:txBody>
      </p:sp>
      <p:sp>
        <p:nvSpPr>
          <p:cNvPr id="4" name="Shape 1"/>
          <p:cNvSpPr/>
          <p:nvPr/>
        </p:nvSpPr>
        <p:spPr>
          <a:xfrm>
            <a:off x="658515" y="1388765"/>
            <a:ext cx="6302970" cy="1096566"/>
          </a:xfrm>
          <a:prstGeom prst="roundRect">
            <a:avLst>
              <a:gd name="adj" fmla="val 7206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852983" y="1583234"/>
            <a:ext cx="2351882" cy="2938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Curated Content</a:t>
            </a:r>
            <a:endParaRPr lang="en-US" sz="1833" dirty="0"/>
          </a:p>
        </p:txBody>
      </p:sp>
      <p:sp>
        <p:nvSpPr>
          <p:cNvPr id="6" name="Text 3"/>
          <p:cNvSpPr/>
          <p:nvPr/>
        </p:nvSpPr>
        <p:spPr>
          <a:xfrm>
            <a:off x="852984" y="1989932"/>
            <a:ext cx="5914033" cy="3009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33"/>
              </a:lnSpc>
            </a:pPr>
            <a:r>
              <a:rPr lang="en-US" sz="1458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Static site delivering handpicked YouTube videos.</a:t>
            </a:r>
            <a:endParaRPr lang="en-US" sz="1458" dirty="0"/>
          </a:p>
        </p:txBody>
      </p:sp>
      <p:sp>
        <p:nvSpPr>
          <p:cNvPr id="7" name="Shape 4"/>
          <p:cNvSpPr/>
          <p:nvPr/>
        </p:nvSpPr>
        <p:spPr>
          <a:xfrm>
            <a:off x="658515" y="2673450"/>
            <a:ext cx="6302970" cy="1096566"/>
          </a:xfrm>
          <a:prstGeom prst="roundRect">
            <a:avLst>
              <a:gd name="adj" fmla="val 7206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852983" y="2867919"/>
            <a:ext cx="2351882" cy="2938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Easy Access</a:t>
            </a:r>
            <a:endParaRPr lang="en-US" sz="1833" dirty="0"/>
          </a:p>
        </p:txBody>
      </p:sp>
      <p:sp>
        <p:nvSpPr>
          <p:cNvPr id="9" name="Text 6"/>
          <p:cNvSpPr/>
          <p:nvPr/>
        </p:nvSpPr>
        <p:spPr>
          <a:xfrm>
            <a:off x="852984" y="3274616"/>
            <a:ext cx="5914033" cy="3009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33"/>
              </a:lnSpc>
            </a:pPr>
            <a:r>
              <a:rPr lang="en-US" sz="1458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Top Courses and Top Subjects accessible directly.</a:t>
            </a:r>
            <a:endParaRPr lang="en-US" sz="1458" dirty="0"/>
          </a:p>
        </p:txBody>
      </p:sp>
      <p:sp>
        <p:nvSpPr>
          <p:cNvPr id="10" name="Shape 7"/>
          <p:cNvSpPr/>
          <p:nvPr/>
        </p:nvSpPr>
        <p:spPr>
          <a:xfrm>
            <a:off x="658515" y="3958134"/>
            <a:ext cx="6302970" cy="1096566"/>
          </a:xfrm>
          <a:prstGeom prst="roundRect">
            <a:avLst>
              <a:gd name="adj" fmla="val 7206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852983" y="4152603"/>
            <a:ext cx="2351882" cy="2938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No Login Needed</a:t>
            </a:r>
            <a:endParaRPr lang="en-US" sz="1833" dirty="0"/>
          </a:p>
        </p:txBody>
      </p:sp>
      <p:sp>
        <p:nvSpPr>
          <p:cNvPr id="12" name="Text 9"/>
          <p:cNvSpPr/>
          <p:nvPr/>
        </p:nvSpPr>
        <p:spPr>
          <a:xfrm>
            <a:off x="852984" y="4559300"/>
            <a:ext cx="5914033" cy="3009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33"/>
              </a:lnSpc>
            </a:pPr>
            <a:r>
              <a:rPr lang="en-US" sz="1458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Click and learn immediately, no backend required.</a:t>
            </a:r>
            <a:endParaRPr lang="en-US" sz="1458" dirty="0"/>
          </a:p>
        </p:txBody>
      </p:sp>
      <p:sp>
        <p:nvSpPr>
          <p:cNvPr id="13" name="Shape 10"/>
          <p:cNvSpPr/>
          <p:nvPr/>
        </p:nvSpPr>
        <p:spPr>
          <a:xfrm>
            <a:off x="658515" y="5242819"/>
            <a:ext cx="6302970" cy="1096566"/>
          </a:xfrm>
          <a:prstGeom prst="roundRect">
            <a:avLst>
              <a:gd name="adj" fmla="val 7206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852983" y="5437287"/>
            <a:ext cx="2351882" cy="2938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Example Course</a:t>
            </a:r>
            <a:endParaRPr lang="en-US" sz="1833" dirty="0"/>
          </a:p>
        </p:txBody>
      </p:sp>
      <p:sp>
        <p:nvSpPr>
          <p:cNvPr id="15" name="Text 12"/>
          <p:cNvSpPr/>
          <p:nvPr/>
        </p:nvSpPr>
        <p:spPr>
          <a:xfrm>
            <a:off x="852984" y="5843985"/>
            <a:ext cx="5914033" cy="3009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33"/>
              </a:lnSpc>
            </a:pPr>
            <a:endParaRPr lang="en-US" sz="1458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0" y="0"/>
            <a:ext cx="4572000" cy="6858000"/>
          </a:xfrm>
          <a:prstGeom prst="rect">
            <a:avLst/>
          </a:prstGeom>
        </p:spPr>
      </p:pic>
      <p:sp>
        <p:nvSpPr>
          <p:cNvPr id="16" name="Text 0">
            <a:extLst>
              <a:ext uri="{FF2B5EF4-FFF2-40B4-BE49-F238E27FC236}">
                <a16:creationId xmlns:a16="http://schemas.microsoft.com/office/drawing/2014/main" id="{BCC1B3ED-1AD5-1AB2-1710-BDB4362B32F6}"/>
              </a:ext>
            </a:extLst>
          </p:cNvPr>
          <p:cNvSpPr/>
          <p:nvPr/>
        </p:nvSpPr>
        <p:spPr>
          <a:xfrm>
            <a:off x="746685" y="696215"/>
            <a:ext cx="5759549" cy="590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625"/>
              </a:lnSpc>
            </a:pPr>
            <a:r>
              <a:rPr lang="en-US" sz="3708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Problem: YouTube Overload</a:t>
            </a:r>
            <a:endParaRPr lang="en-US" sz="3708" dirty="0"/>
          </a:p>
        </p:txBody>
      </p:sp>
      <p:sp>
        <p:nvSpPr>
          <p:cNvPr id="17" name="Shape 1">
            <a:extLst>
              <a:ext uri="{FF2B5EF4-FFF2-40B4-BE49-F238E27FC236}">
                <a16:creationId xmlns:a16="http://schemas.microsoft.com/office/drawing/2014/main" id="{9E6B3DD4-A65A-2228-E4C8-46A2EFF4EAA7}"/>
              </a:ext>
            </a:extLst>
          </p:cNvPr>
          <p:cNvSpPr/>
          <p:nvPr/>
        </p:nvSpPr>
        <p:spPr>
          <a:xfrm>
            <a:off x="746685" y="1782958"/>
            <a:ext cx="425252" cy="425252"/>
          </a:xfrm>
          <a:prstGeom prst="roundRect">
            <a:avLst>
              <a:gd name="adj" fmla="val 18669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18" name="Text 2">
            <a:extLst>
              <a:ext uri="{FF2B5EF4-FFF2-40B4-BE49-F238E27FC236}">
                <a16:creationId xmlns:a16="http://schemas.microsoft.com/office/drawing/2014/main" id="{8A77CABD-CB8D-B265-DD62-C155A5D5A41B}"/>
              </a:ext>
            </a:extLst>
          </p:cNvPr>
          <p:cNvSpPr/>
          <p:nvPr/>
        </p:nvSpPr>
        <p:spPr>
          <a:xfrm>
            <a:off x="1360948" y="1782958"/>
            <a:ext cx="236269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Too Much Content</a:t>
            </a:r>
            <a:endParaRPr lang="en-US" sz="1833" dirty="0"/>
          </a:p>
        </p:txBody>
      </p:sp>
      <p:sp>
        <p:nvSpPr>
          <p:cNvPr id="19" name="Text 3">
            <a:extLst>
              <a:ext uri="{FF2B5EF4-FFF2-40B4-BE49-F238E27FC236}">
                <a16:creationId xmlns:a16="http://schemas.microsoft.com/office/drawing/2014/main" id="{D87BE96A-944C-808C-8F8B-71D57C1F162B}"/>
              </a:ext>
            </a:extLst>
          </p:cNvPr>
          <p:cNvSpPr/>
          <p:nvPr/>
        </p:nvSpPr>
        <p:spPr>
          <a:xfrm>
            <a:off x="1360949" y="2191640"/>
            <a:ext cx="5682754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Finding quality videos is overwhelming and time-consuming.</a:t>
            </a:r>
            <a:endParaRPr lang="en-US" sz="1458" dirty="0"/>
          </a:p>
        </p:txBody>
      </p:sp>
      <p:sp>
        <p:nvSpPr>
          <p:cNvPr id="20" name="Shape 4">
            <a:extLst>
              <a:ext uri="{FF2B5EF4-FFF2-40B4-BE49-F238E27FC236}">
                <a16:creationId xmlns:a16="http://schemas.microsoft.com/office/drawing/2014/main" id="{A033E877-0027-F257-A810-1C623CD70C93}"/>
              </a:ext>
            </a:extLst>
          </p:cNvPr>
          <p:cNvSpPr/>
          <p:nvPr/>
        </p:nvSpPr>
        <p:spPr>
          <a:xfrm>
            <a:off x="746685" y="2895696"/>
            <a:ext cx="425252" cy="425252"/>
          </a:xfrm>
          <a:prstGeom prst="roundRect">
            <a:avLst>
              <a:gd name="adj" fmla="val 18669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21" name="Text 5">
            <a:extLst>
              <a:ext uri="{FF2B5EF4-FFF2-40B4-BE49-F238E27FC236}">
                <a16:creationId xmlns:a16="http://schemas.microsoft.com/office/drawing/2014/main" id="{28C2F077-5363-587F-431F-01B6DAF19580}"/>
              </a:ext>
            </a:extLst>
          </p:cNvPr>
          <p:cNvSpPr/>
          <p:nvPr/>
        </p:nvSpPr>
        <p:spPr>
          <a:xfrm>
            <a:off x="1360948" y="2895697"/>
            <a:ext cx="236269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Distractions</a:t>
            </a:r>
            <a:endParaRPr lang="en-US" sz="1833" dirty="0"/>
          </a:p>
        </p:txBody>
      </p:sp>
      <p:sp>
        <p:nvSpPr>
          <p:cNvPr id="22" name="Text 6">
            <a:extLst>
              <a:ext uri="{FF2B5EF4-FFF2-40B4-BE49-F238E27FC236}">
                <a16:creationId xmlns:a16="http://schemas.microsoft.com/office/drawing/2014/main" id="{9737BA5E-62B1-ED0F-AB09-71CBAEA9B20A}"/>
              </a:ext>
            </a:extLst>
          </p:cNvPr>
          <p:cNvSpPr/>
          <p:nvPr/>
        </p:nvSpPr>
        <p:spPr>
          <a:xfrm>
            <a:off x="1360949" y="3304379"/>
            <a:ext cx="5682754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Ads, comments, and recommendations distract learners.</a:t>
            </a:r>
            <a:endParaRPr lang="en-US" sz="1458" dirty="0"/>
          </a:p>
        </p:txBody>
      </p:sp>
      <p:sp>
        <p:nvSpPr>
          <p:cNvPr id="23" name="Shape 7">
            <a:extLst>
              <a:ext uri="{FF2B5EF4-FFF2-40B4-BE49-F238E27FC236}">
                <a16:creationId xmlns:a16="http://schemas.microsoft.com/office/drawing/2014/main" id="{E247A572-0811-0DE5-BE5B-1B56E2DB373F}"/>
              </a:ext>
            </a:extLst>
          </p:cNvPr>
          <p:cNvSpPr/>
          <p:nvPr/>
        </p:nvSpPr>
        <p:spPr>
          <a:xfrm>
            <a:off x="746685" y="4008435"/>
            <a:ext cx="425252" cy="425252"/>
          </a:xfrm>
          <a:prstGeom prst="roundRect">
            <a:avLst>
              <a:gd name="adj" fmla="val 18669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24" name="Text 8">
            <a:extLst>
              <a:ext uri="{FF2B5EF4-FFF2-40B4-BE49-F238E27FC236}">
                <a16:creationId xmlns:a16="http://schemas.microsoft.com/office/drawing/2014/main" id="{7A2CE67C-93C0-C919-279C-9FB41D29BBC4}"/>
              </a:ext>
            </a:extLst>
          </p:cNvPr>
          <p:cNvSpPr/>
          <p:nvPr/>
        </p:nvSpPr>
        <p:spPr>
          <a:xfrm>
            <a:off x="1360948" y="4008435"/>
            <a:ext cx="236269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Unstructured Learning</a:t>
            </a:r>
            <a:endParaRPr lang="en-US" sz="1833" dirty="0"/>
          </a:p>
        </p:txBody>
      </p:sp>
      <p:sp>
        <p:nvSpPr>
          <p:cNvPr id="25" name="Text 9">
            <a:extLst>
              <a:ext uri="{FF2B5EF4-FFF2-40B4-BE49-F238E27FC236}">
                <a16:creationId xmlns:a16="http://schemas.microsoft.com/office/drawing/2014/main" id="{5316FB1E-12BD-2F01-1CEA-4B75A35C2766}"/>
              </a:ext>
            </a:extLst>
          </p:cNvPr>
          <p:cNvSpPr/>
          <p:nvPr/>
        </p:nvSpPr>
        <p:spPr>
          <a:xfrm>
            <a:off x="1360949" y="4417117"/>
            <a:ext cx="5682754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No clear subject-wise content organization on YouTube.</a:t>
            </a:r>
            <a:endParaRPr lang="en-US" sz="1458" dirty="0"/>
          </a:p>
        </p:txBody>
      </p:sp>
      <p:sp>
        <p:nvSpPr>
          <p:cNvPr id="26" name="Shape 10">
            <a:extLst>
              <a:ext uri="{FF2B5EF4-FFF2-40B4-BE49-F238E27FC236}">
                <a16:creationId xmlns:a16="http://schemas.microsoft.com/office/drawing/2014/main" id="{DF1C98C1-B29C-4474-302A-1A4E65365F96}"/>
              </a:ext>
            </a:extLst>
          </p:cNvPr>
          <p:cNvSpPr/>
          <p:nvPr/>
        </p:nvSpPr>
        <p:spPr>
          <a:xfrm>
            <a:off x="746685" y="5121173"/>
            <a:ext cx="425252" cy="425252"/>
          </a:xfrm>
          <a:prstGeom prst="roundRect">
            <a:avLst>
              <a:gd name="adj" fmla="val 18669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27" name="Text 11">
            <a:extLst>
              <a:ext uri="{FF2B5EF4-FFF2-40B4-BE49-F238E27FC236}">
                <a16:creationId xmlns:a16="http://schemas.microsoft.com/office/drawing/2014/main" id="{1B8FCC6C-D59B-23A7-499B-6836CBABB443}"/>
              </a:ext>
            </a:extLst>
          </p:cNvPr>
          <p:cNvSpPr/>
          <p:nvPr/>
        </p:nvSpPr>
        <p:spPr>
          <a:xfrm>
            <a:off x="1360948" y="5121173"/>
            <a:ext cx="236269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Time Wasted</a:t>
            </a:r>
            <a:endParaRPr lang="en-US" sz="1833" dirty="0"/>
          </a:p>
        </p:txBody>
      </p:sp>
      <p:sp>
        <p:nvSpPr>
          <p:cNvPr id="28" name="Text 12">
            <a:extLst>
              <a:ext uri="{FF2B5EF4-FFF2-40B4-BE49-F238E27FC236}">
                <a16:creationId xmlns:a16="http://schemas.microsoft.com/office/drawing/2014/main" id="{0DCC592A-D770-E413-8648-6B7E855E20EB}"/>
              </a:ext>
            </a:extLst>
          </p:cNvPr>
          <p:cNvSpPr/>
          <p:nvPr/>
        </p:nvSpPr>
        <p:spPr>
          <a:xfrm>
            <a:off x="1360949" y="5529855"/>
            <a:ext cx="5682754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Average user spends over 15 minutes searching endlessly.</a:t>
            </a:r>
            <a:endParaRPr lang="en-US" sz="1458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Placeholder 82" descr="A person writing at a desk&#10;">
            <a:extLst>
              <a:ext uri="{FF2B5EF4-FFF2-40B4-BE49-F238E27FC236}">
                <a16:creationId xmlns:a16="http://schemas.microsoft.com/office/drawing/2014/main" id="{79723FB2-CDBE-ABDD-9BC6-1E8D5204E7B7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l="7594" r="7594"/>
          <a:stretch/>
        </p:blipFill>
        <p:spPr>
          <a:xfrm flipH="1">
            <a:off x="7165354" y="1345"/>
            <a:ext cx="5024825" cy="6858000"/>
          </a:xfrm>
        </p:spPr>
      </p:pic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A0F88C39-60B8-7163-0602-9B68A9FCDB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68546" y="6290774"/>
            <a:ext cx="617912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4</a:t>
            </a:fld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8B1A91E-7D63-4E15-B7EA-0453BC1526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7370364" y="-23539"/>
            <a:ext cx="2562565" cy="6885155"/>
            <a:chOff x="7370364" y="-23539"/>
            <a:chExt cx="2562565" cy="6885155"/>
          </a:xfrm>
        </p:grpSpPr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F0A32002-CC31-2B6D-7A5D-66EDF27611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0800000">
              <a:off x="7829202" y="5156615"/>
              <a:ext cx="878334" cy="1705001"/>
            </a:xfrm>
            <a:prstGeom prst="rect">
              <a:avLst/>
            </a:prstGeom>
          </p:spPr>
        </p:pic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519D6ED2-972A-D3E9-ADCE-6524C82786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370364" y="-23539"/>
              <a:ext cx="2562565" cy="6884359"/>
            </a:xfrm>
            <a:custGeom>
              <a:avLst/>
              <a:gdLst>
                <a:gd name="connsiteX0" fmla="*/ 2535833 w 2562565"/>
                <a:gd name="connsiteY0" fmla="*/ 0 h 6884359"/>
                <a:gd name="connsiteX1" fmla="*/ 2106829 w 2562565"/>
                <a:gd name="connsiteY1" fmla="*/ 1564627 h 6884359"/>
                <a:gd name="connsiteX2" fmla="*/ 1764389 w 2562565"/>
                <a:gd name="connsiteY2" fmla="*/ 2840498 h 6884359"/>
                <a:gd name="connsiteX3" fmla="*/ 1579803 w 2562565"/>
                <a:gd name="connsiteY3" fmla="*/ 2925726 h 6884359"/>
                <a:gd name="connsiteX4" fmla="*/ 1467779 w 2562565"/>
                <a:gd name="connsiteY4" fmla="*/ 2731101 h 6884359"/>
                <a:gd name="connsiteX5" fmla="*/ 1727472 w 2562565"/>
                <a:gd name="connsiteY5" fmla="*/ 1773244 h 6884359"/>
                <a:gd name="connsiteX6" fmla="*/ 1709650 w 2562565"/>
                <a:gd name="connsiteY6" fmla="*/ 1633318 h 6884359"/>
                <a:gd name="connsiteX7" fmla="*/ 1597625 w 2562565"/>
                <a:gd name="connsiteY7" fmla="*/ 1546818 h 6884359"/>
                <a:gd name="connsiteX8" fmla="*/ 1372303 w 2562565"/>
                <a:gd name="connsiteY8" fmla="*/ 1676568 h 6884359"/>
                <a:gd name="connsiteX9" fmla="*/ 977670 w 2562565"/>
                <a:gd name="connsiteY9" fmla="*/ 3131798 h 6884359"/>
                <a:gd name="connsiteX10" fmla="*/ 5092 w 2562565"/>
                <a:gd name="connsiteY10" fmla="*/ 6867823 h 6884359"/>
                <a:gd name="connsiteX11" fmla="*/ 0 w 2562565"/>
                <a:gd name="connsiteY11" fmla="*/ 6884360 h 6884359"/>
                <a:gd name="connsiteX12" fmla="*/ 26733 w 2562565"/>
                <a:gd name="connsiteY12" fmla="*/ 6884360 h 6884359"/>
                <a:gd name="connsiteX13" fmla="*/ 1003131 w 2562565"/>
                <a:gd name="connsiteY13" fmla="*/ 3139431 h 6884359"/>
                <a:gd name="connsiteX14" fmla="*/ 1397763 w 2562565"/>
                <a:gd name="connsiteY14" fmla="*/ 1684200 h 6884359"/>
                <a:gd name="connsiteX15" fmla="*/ 1592533 w 2562565"/>
                <a:gd name="connsiteY15" fmla="*/ 1572259 h 6884359"/>
                <a:gd name="connsiteX16" fmla="*/ 1688009 w 2562565"/>
                <a:gd name="connsiteY16" fmla="*/ 1646039 h 6884359"/>
                <a:gd name="connsiteX17" fmla="*/ 1703285 w 2562565"/>
                <a:gd name="connsiteY17" fmla="*/ 1766884 h 6884359"/>
                <a:gd name="connsiteX18" fmla="*/ 1443591 w 2562565"/>
                <a:gd name="connsiteY18" fmla="*/ 2724741 h 6884359"/>
                <a:gd name="connsiteX19" fmla="*/ 1573438 w 2562565"/>
                <a:gd name="connsiteY19" fmla="*/ 2949894 h 6884359"/>
                <a:gd name="connsiteX20" fmla="*/ 1788577 w 2562565"/>
                <a:gd name="connsiteY20" fmla="*/ 2849402 h 6884359"/>
                <a:gd name="connsiteX21" fmla="*/ 1788577 w 2562565"/>
                <a:gd name="connsiteY21" fmla="*/ 2848130 h 6884359"/>
                <a:gd name="connsiteX22" fmla="*/ 2131016 w 2562565"/>
                <a:gd name="connsiteY22" fmla="*/ 1570987 h 6884359"/>
                <a:gd name="connsiteX23" fmla="*/ 2562566 w 2562565"/>
                <a:gd name="connsiteY23" fmla="*/ 1272 h 6884359"/>
                <a:gd name="connsiteX24" fmla="*/ 2535833 w 2562565"/>
                <a:gd name="connsiteY24" fmla="*/ 0 h 6884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562565" h="6884359">
                  <a:moveTo>
                    <a:pt x="2535833" y="0"/>
                  </a:moveTo>
                  <a:lnTo>
                    <a:pt x="2106829" y="1564627"/>
                  </a:lnTo>
                  <a:lnTo>
                    <a:pt x="1764389" y="2840498"/>
                  </a:lnTo>
                  <a:cubicBezTo>
                    <a:pt x="1731291" y="2910461"/>
                    <a:pt x="1653638" y="2946078"/>
                    <a:pt x="1579803" y="2925726"/>
                  </a:cubicBezTo>
                  <a:cubicBezTo>
                    <a:pt x="1495785" y="2902829"/>
                    <a:pt x="1444864" y="2815057"/>
                    <a:pt x="1467779" y="2731101"/>
                  </a:cubicBezTo>
                  <a:lnTo>
                    <a:pt x="1727472" y="1773244"/>
                  </a:lnTo>
                  <a:cubicBezTo>
                    <a:pt x="1740202" y="1726178"/>
                    <a:pt x="1733837" y="1676568"/>
                    <a:pt x="1709650" y="1633318"/>
                  </a:cubicBezTo>
                  <a:cubicBezTo>
                    <a:pt x="1685463" y="1590068"/>
                    <a:pt x="1646000" y="1559539"/>
                    <a:pt x="1597625" y="1546818"/>
                  </a:cubicBezTo>
                  <a:cubicBezTo>
                    <a:pt x="1499604" y="1520105"/>
                    <a:pt x="1397763" y="1578620"/>
                    <a:pt x="1372303" y="1676568"/>
                  </a:cubicBezTo>
                  <a:lnTo>
                    <a:pt x="977670" y="3131798"/>
                  </a:lnTo>
                  <a:lnTo>
                    <a:pt x="5092" y="6867823"/>
                  </a:lnTo>
                  <a:cubicBezTo>
                    <a:pt x="5092" y="6867823"/>
                    <a:pt x="1273" y="6880544"/>
                    <a:pt x="0" y="6884360"/>
                  </a:cubicBezTo>
                  <a:lnTo>
                    <a:pt x="26733" y="6884360"/>
                  </a:lnTo>
                  <a:lnTo>
                    <a:pt x="1003131" y="3139431"/>
                  </a:lnTo>
                  <a:lnTo>
                    <a:pt x="1397763" y="1684200"/>
                  </a:lnTo>
                  <a:cubicBezTo>
                    <a:pt x="1420677" y="1600245"/>
                    <a:pt x="1508515" y="1549363"/>
                    <a:pt x="1592533" y="1572259"/>
                  </a:cubicBezTo>
                  <a:cubicBezTo>
                    <a:pt x="1633270" y="1583708"/>
                    <a:pt x="1667641" y="1609149"/>
                    <a:pt x="1688009" y="1646039"/>
                  </a:cubicBezTo>
                  <a:cubicBezTo>
                    <a:pt x="1709650" y="1682928"/>
                    <a:pt x="1714742" y="1724906"/>
                    <a:pt x="1703285" y="1766884"/>
                  </a:cubicBezTo>
                  <a:lnTo>
                    <a:pt x="1443591" y="2724741"/>
                  </a:lnTo>
                  <a:cubicBezTo>
                    <a:pt x="1416858" y="2822689"/>
                    <a:pt x="1475417" y="2924453"/>
                    <a:pt x="1573438" y="2949894"/>
                  </a:cubicBezTo>
                  <a:cubicBezTo>
                    <a:pt x="1660003" y="2972792"/>
                    <a:pt x="1750386" y="2930814"/>
                    <a:pt x="1788577" y="2849402"/>
                  </a:cubicBezTo>
                  <a:lnTo>
                    <a:pt x="1788577" y="2848130"/>
                  </a:lnTo>
                  <a:lnTo>
                    <a:pt x="2131016" y="1570987"/>
                  </a:lnTo>
                  <a:lnTo>
                    <a:pt x="2562566" y="1272"/>
                  </a:lnTo>
                  <a:cubicBezTo>
                    <a:pt x="2553655" y="0"/>
                    <a:pt x="2544744" y="0"/>
                    <a:pt x="2535833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39" name="Text 0">
            <a:extLst>
              <a:ext uri="{FF2B5EF4-FFF2-40B4-BE49-F238E27FC236}">
                <a16:creationId xmlns:a16="http://schemas.microsoft.com/office/drawing/2014/main" id="{F3D707E3-0860-125D-68E1-6B1EB3A49C7B}"/>
              </a:ext>
            </a:extLst>
          </p:cNvPr>
          <p:cNvSpPr/>
          <p:nvPr/>
        </p:nvSpPr>
        <p:spPr>
          <a:xfrm>
            <a:off x="298733" y="268520"/>
            <a:ext cx="818661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Our Solution: Lernify's Objectives</a:t>
            </a:r>
            <a:endParaRPr lang="en-US" sz="4450" dirty="0"/>
          </a:p>
        </p:txBody>
      </p:sp>
      <p:sp>
        <p:nvSpPr>
          <p:cNvPr id="40" name="Text 1">
            <a:extLst>
              <a:ext uri="{FF2B5EF4-FFF2-40B4-BE49-F238E27FC236}">
                <a16:creationId xmlns:a16="http://schemas.microsoft.com/office/drawing/2014/main" id="{66AF96DC-27A0-63A5-BED4-8F2416C00D39}"/>
              </a:ext>
            </a:extLst>
          </p:cNvPr>
          <p:cNvSpPr/>
          <p:nvPr/>
        </p:nvSpPr>
        <p:spPr>
          <a:xfrm>
            <a:off x="415217" y="14802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Streamline Learning</a:t>
            </a:r>
            <a:endParaRPr lang="en-US" sz="2200" dirty="0"/>
          </a:p>
        </p:txBody>
      </p:sp>
      <p:sp>
        <p:nvSpPr>
          <p:cNvPr id="41" name="Text 2">
            <a:extLst>
              <a:ext uri="{FF2B5EF4-FFF2-40B4-BE49-F238E27FC236}">
                <a16:creationId xmlns:a16="http://schemas.microsoft.com/office/drawing/2014/main" id="{9C509642-040D-95F6-262A-FB3A1FC0B75E}"/>
              </a:ext>
            </a:extLst>
          </p:cNvPr>
          <p:cNvSpPr/>
          <p:nvPr/>
        </p:nvSpPr>
        <p:spPr>
          <a:xfrm>
            <a:off x="415217" y="2142893"/>
            <a:ext cx="284559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Curated video playlists for faster knowledge gain.</a:t>
            </a:r>
            <a:endParaRPr lang="en-US" sz="1750" dirty="0"/>
          </a:p>
        </p:txBody>
      </p:sp>
      <p:sp>
        <p:nvSpPr>
          <p:cNvPr id="42" name="Text 3">
            <a:extLst>
              <a:ext uri="{FF2B5EF4-FFF2-40B4-BE49-F238E27FC236}">
                <a16:creationId xmlns:a16="http://schemas.microsoft.com/office/drawing/2014/main" id="{9A4ACA62-51A3-20F9-4958-7263EFF3D774}"/>
              </a:ext>
            </a:extLst>
          </p:cNvPr>
          <p:cNvSpPr/>
          <p:nvPr/>
        </p:nvSpPr>
        <p:spPr>
          <a:xfrm>
            <a:off x="4392042" y="14802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Remove Distractions</a:t>
            </a:r>
            <a:endParaRPr lang="en-US" sz="2200" dirty="0"/>
          </a:p>
        </p:txBody>
      </p:sp>
      <p:sp>
        <p:nvSpPr>
          <p:cNvPr id="43" name="Text 4">
            <a:extLst>
              <a:ext uri="{FF2B5EF4-FFF2-40B4-BE49-F238E27FC236}">
                <a16:creationId xmlns:a16="http://schemas.microsoft.com/office/drawing/2014/main" id="{CEBCD155-3C6A-5C8A-66F8-CFD4EB2C9C29}"/>
              </a:ext>
            </a:extLst>
          </p:cNvPr>
          <p:cNvSpPr/>
          <p:nvPr/>
        </p:nvSpPr>
        <p:spPr>
          <a:xfrm>
            <a:off x="4453227" y="2142725"/>
            <a:ext cx="284559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Ad-free, comment-free environment for focused study.</a:t>
            </a:r>
            <a:endParaRPr lang="en-US" sz="1750" dirty="0"/>
          </a:p>
        </p:txBody>
      </p:sp>
      <p:sp>
        <p:nvSpPr>
          <p:cNvPr id="44" name="Text 5">
            <a:extLst>
              <a:ext uri="{FF2B5EF4-FFF2-40B4-BE49-F238E27FC236}">
                <a16:creationId xmlns:a16="http://schemas.microsoft.com/office/drawing/2014/main" id="{C6708F17-96C9-5219-2589-114B207C7F97}"/>
              </a:ext>
            </a:extLst>
          </p:cNvPr>
          <p:cNvSpPr/>
          <p:nvPr/>
        </p:nvSpPr>
        <p:spPr>
          <a:xfrm>
            <a:off x="425576" y="374048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Structured Paths</a:t>
            </a:r>
            <a:endParaRPr lang="en-US" sz="2200" dirty="0"/>
          </a:p>
        </p:txBody>
      </p:sp>
      <p:sp>
        <p:nvSpPr>
          <p:cNvPr id="45" name="Text 6">
            <a:extLst>
              <a:ext uri="{FF2B5EF4-FFF2-40B4-BE49-F238E27FC236}">
                <a16:creationId xmlns:a16="http://schemas.microsoft.com/office/drawing/2014/main" id="{72A5C92B-1205-6116-377E-CDFEC9BF7852}"/>
              </a:ext>
            </a:extLst>
          </p:cNvPr>
          <p:cNvSpPr/>
          <p:nvPr/>
        </p:nvSpPr>
        <p:spPr>
          <a:xfrm>
            <a:off x="404858" y="4478398"/>
            <a:ext cx="284559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Organizing YouTube into clear subjects and courses.</a:t>
            </a:r>
            <a:endParaRPr lang="en-US" sz="1750" dirty="0"/>
          </a:p>
        </p:txBody>
      </p:sp>
      <p:sp>
        <p:nvSpPr>
          <p:cNvPr id="46" name="Text 7">
            <a:extLst>
              <a:ext uri="{FF2B5EF4-FFF2-40B4-BE49-F238E27FC236}">
                <a16:creationId xmlns:a16="http://schemas.microsoft.com/office/drawing/2014/main" id="{4FEEBA7E-9AE9-6F18-943C-836C4AD29283}"/>
              </a:ext>
            </a:extLst>
          </p:cNvPr>
          <p:cNvSpPr/>
          <p:nvPr/>
        </p:nvSpPr>
        <p:spPr>
          <a:xfrm>
            <a:off x="4555320" y="373107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Example</a:t>
            </a:r>
            <a:endParaRPr lang="en-US" sz="2200" dirty="0"/>
          </a:p>
        </p:txBody>
      </p:sp>
      <p:sp>
        <p:nvSpPr>
          <p:cNvPr id="47" name="Text 8">
            <a:extLst>
              <a:ext uri="{FF2B5EF4-FFF2-40B4-BE49-F238E27FC236}">
                <a16:creationId xmlns:a16="http://schemas.microsoft.com/office/drawing/2014/main" id="{D80F124D-D696-7D88-1730-4138C5FBA683}"/>
              </a:ext>
            </a:extLst>
          </p:cNvPr>
          <p:cNvSpPr/>
          <p:nvPr/>
        </p:nvSpPr>
        <p:spPr>
          <a:xfrm>
            <a:off x="4386862" y="4396859"/>
            <a:ext cx="284559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Learn html </a:t>
            </a:r>
            <a:r>
              <a:rPr lang="en-US" sz="1750" dirty="0" err="1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css</a:t>
            </a: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and </a:t>
            </a:r>
            <a:r>
              <a:rPr lang="en-US" sz="1750" dirty="0" err="1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javascript</a:t>
            </a: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in only 1 video </a:t>
            </a: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42559735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913EEC9-16E3-6C86-97D0-A7EC7EA09CD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12" name="Text 0">
            <a:extLst>
              <a:ext uri="{FF2B5EF4-FFF2-40B4-BE49-F238E27FC236}">
                <a16:creationId xmlns:a16="http://schemas.microsoft.com/office/drawing/2014/main" id="{E6CF5FD3-28D8-9E2D-F20E-1FF8C54247D7}"/>
              </a:ext>
            </a:extLst>
          </p:cNvPr>
          <p:cNvSpPr/>
          <p:nvPr/>
        </p:nvSpPr>
        <p:spPr>
          <a:xfrm>
            <a:off x="1587639" y="45719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Key Features</a:t>
            </a:r>
            <a:endParaRPr lang="en-US" sz="4450" dirty="0"/>
          </a:p>
        </p:txBody>
      </p:sp>
      <p:pic>
        <p:nvPicPr>
          <p:cNvPr id="13" name="Image 0" descr="preencoded.png">
            <a:extLst>
              <a:ext uri="{FF2B5EF4-FFF2-40B4-BE49-F238E27FC236}">
                <a16:creationId xmlns:a16="http://schemas.microsoft.com/office/drawing/2014/main" id="{759D0074-6812-218C-F7A9-6953C28007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945" y="1749466"/>
            <a:ext cx="566976" cy="566976"/>
          </a:xfrm>
          <a:prstGeom prst="rect">
            <a:avLst/>
          </a:prstGeom>
        </p:spPr>
      </p:pic>
      <p:sp>
        <p:nvSpPr>
          <p:cNvPr id="14" name="Text 1">
            <a:extLst>
              <a:ext uri="{FF2B5EF4-FFF2-40B4-BE49-F238E27FC236}">
                <a16:creationId xmlns:a16="http://schemas.microsoft.com/office/drawing/2014/main" id="{9F02A92E-0C72-B0A5-AB21-8AE5A2ED1AB8}"/>
              </a:ext>
            </a:extLst>
          </p:cNvPr>
          <p:cNvSpPr/>
          <p:nvPr/>
        </p:nvSpPr>
        <p:spPr>
          <a:xfrm>
            <a:off x="964050" y="25584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Hand-picked Videos</a:t>
            </a:r>
            <a:endParaRPr lang="en-US" sz="2200" dirty="0"/>
          </a:p>
        </p:txBody>
      </p:sp>
      <p:sp>
        <p:nvSpPr>
          <p:cNvPr id="15" name="Text 2">
            <a:extLst>
              <a:ext uri="{FF2B5EF4-FFF2-40B4-BE49-F238E27FC236}">
                <a16:creationId xmlns:a16="http://schemas.microsoft.com/office/drawing/2014/main" id="{8CE88546-77AC-355C-9D49-8CDE6C5C5936}"/>
              </a:ext>
            </a:extLst>
          </p:cNvPr>
          <p:cNvSpPr/>
          <p:nvPr/>
        </p:nvSpPr>
        <p:spPr>
          <a:xfrm>
            <a:off x="921923" y="3214688"/>
            <a:ext cx="30054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Quality-assured content selected by experts.</a:t>
            </a:r>
            <a:endParaRPr lang="en-US" sz="1750" dirty="0"/>
          </a:p>
        </p:txBody>
      </p:sp>
      <p:pic>
        <p:nvPicPr>
          <p:cNvPr id="16" name="Image 1" descr="preencoded.png">
            <a:extLst>
              <a:ext uri="{FF2B5EF4-FFF2-40B4-BE49-F238E27FC236}">
                <a16:creationId xmlns:a16="http://schemas.microsoft.com/office/drawing/2014/main" id="{4C25E621-CD36-E327-82C2-6F16FEF69C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0766" y="1749466"/>
            <a:ext cx="566976" cy="566976"/>
          </a:xfrm>
          <a:prstGeom prst="rect">
            <a:avLst/>
          </a:prstGeom>
        </p:spPr>
      </p:pic>
      <p:sp>
        <p:nvSpPr>
          <p:cNvPr id="17" name="Text 3">
            <a:extLst>
              <a:ext uri="{FF2B5EF4-FFF2-40B4-BE49-F238E27FC236}">
                <a16:creationId xmlns:a16="http://schemas.microsoft.com/office/drawing/2014/main" id="{9D19808E-73A4-ADCB-E252-BA00776C4C95}"/>
              </a:ext>
            </a:extLst>
          </p:cNvPr>
          <p:cNvSpPr/>
          <p:nvPr/>
        </p:nvSpPr>
        <p:spPr>
          <a:xfrm>
            <a:off x="4139446" y="25584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Ad-Free Experience</a:t>
            </a:r>
            <a:endParaRPr lang="en-US" sz="2200" dirty="0"/>
          </a:p>
        </p:txBody>
      </p:sp>
      <p:sp>
        <p:nvSpPr>
          <p:cNvPr id="18" name="Text 4">
            <a:extLst>
              <a:ext uri="{FF2B5EF4-FFF2-40B4-BE49-F238E27FC236}">
                <a16:creationId xmlns:a16="http://schemas.microsoft.com/office/drawing/2014/main" id="{DD62176B-55AD-9DBC-A48C-AEDEF007C5CB}"/>
              </a:ext>
            </a:extLst>
          </p:cNvPr>
          <p:cNvSpPr/>
          <p:nvPr/>
        </p:nvSpPr>
        <p:spPr>
          <a:xfrm>
            <a:off x="4139446" y="3214688"/>
            <a:ext cx="300561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No ads or distracting comments.</a:t>
            </a:r>
            <a:endParaRPr lang="en-US" sz="1750" dirty="0"/>
          </a:p>
        </p:txBody>
      </p:sp>
      <p:pic>
        <p:nvPicPr>
          <p:cNvPr id="19" name="Image 2" descr="preencoded.png">
            <a:extLst>
              <a:ext uri="{FF2B5EF4-FFF2-40B4-BE49-F238E27FC236}">
                <a16:creationId xmlns:a16="http://schemas.microsoft.com/office/drawing/2014/main" id="{F244EDFA-7FB2-7AE1-1B9A-72F8B4D49D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52197" y="1658513"/>
            <a:ext cx="566976" cy="566976"/>
          </a:xfrm>
          <a:prstGeom prst="rect">
            <a:avLst/>
          </a:prstGeom>
        </p:spPr>
      </p:pic>
      <p:sp>
        <p:nvSpPr>
          <p:cNvPr id="20" name="Text 5">
            <a:extLst>
              <a:ext uri="{FF2B5EF4-FFF2-40B4-BE49-F238E27FC236}">
                <a16:creationId xmlns:a16="http://schemas.microsoft.com/office/drawing/2014/main" id="{0119128D-7F72-888C-610D-3B35DC4570D5}"/>
              </a:ext>
            </a:extLst>
          </p:cNvPr>
          <p:cNvSpPr/>
          <p:nvPr/>
        </p:nvSpPr>
        <p:spPr>
          <a:xfrm>
            <a:off x="7875443" y="252746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Categorized Learning</a:t>
            </a:r>
            <a:endParaRPr lang="en-US" sz="2200" dirty="0"/>
          </a:p>
        </p:txBody>
      </p:sp>
      <p:sp>
        <p:nvSpPr>
          <p:cNvPr id="21" name="Text 6">
            <a:extLst>
              <a:ext uri="{FF2B5EF4-FFF2-40B4-BE49-F238E27FC236}">
                <a16:creationId xmlns:a16="http://schemas.microsoft.com/office/drawing/2014/main" id="{4013EE9E-8353-F538-D8AD-5B884DCC0445}"/>
              </a:ext>
            </a:extLst>
          </p:cNvPr>
          <p:cNvSpPr/>
          <p:nvPr/>
        </p:nvSpPr>
        <p:spPr>
          <a:xfrm>
            <a:off x="7875443" y="3156169"/>
            <a:ext cx="300561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Sorted by subject and skill level.</a:t>
            </a:r>
            <a:endParaRPr lang="en-US" sz="1750" dirty="0"/>
          </a:p>
        </p:txBody>
      </p:sp>
      <p:pic>
        <p:nvPicPr>
          <p:cNvPr id="22" name="Image 3" descr="preencoded.png">
            <a:extLst>
              <a:ext uri="{FF2B5EF4-FFF2-40B4-BE49-F238E27FC236}">
                <a16:creationId xmlns:a16="http://schemas.microsoft.com/office/drawing/2014/main" id="{98FB811F-8B5D-3E9B-878B-D53DB0529B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73575" y="4405193"/>
            <a:ext cx="566976" cy="566976"/>
          </a:xfrm>
          <a:prstGeom prst="rect">
            <a:avLst/>
          </a:prstGeom>
        </p:spPr>
      </p:pic>
      <p:sp>
        <p:nvSpPr>
          <p:cNvPr id="23" name="Text 7">
            <a:extLst>
              <a:ext uri="{FF2B5EF4-FFF2-40B4-BE49-F238E27FC236}">
                <a16:creationId xmlns:a16="http://schemas.microsoft.com/office/drawing/2014/main" id="{1684F261-5A13-EC7D-6E4A-155F0CE845D1}"/>
              </a:ext>
            </a:extLst>
          </p:cNvPr>
          <p:cNvSpPr/>
          <p:nvPr/>
        </p:nvSpPr>
        <p:spPr>
          <a:xfrm>
            <a:off x="5147072" y="53991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User Reviews</a:t>
            </a:r>
            <a:endParaRPr lang="en-US" sz="2200" dirty="0"/>
          </a:p>
        </p:txBody>
      </p:sp>
      <p:pic>
        <p:nvPicPr>
          <p:cNvPr id="24" name="Image 4" descr="preencoded.png">
            <a:extLst>
              <a:ext uri="{FF2B5EF4-FFF2-40B4-BE49-F238E27FC236}">
                <a16:creationId xmlns:a16="http://schemas.microsoft.com/office/drawing/2014/main" id="{EC376D91-3CC4-AC46-F8F3-24D9CFE6744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9945" y="4563487"/>
            <a:ext cx="566976" cy="566976"/>
          </a:xfrm>
          <a:prstGeom prst="rect">
            <a:avLst/>
          </a:prstGeom>
        </p:spPr>
      </p:pic>
      <p:sp>
        <p:nvSpPr>
          <p:cNvPr id="25" name="Text 9">
            <a:extLst>
              <a:ext uri="{FF2B5EF4-FFF2-40B4-BE49-F238E27FC236}">
                <a16:creationId xmlns:a16="http://schemas.microsoft.com/office/drawing/2014/main" id="{A36A2FBD-905B-A43C-658F-5BC15BFD580A}"/>
              </a:ext>
            </a:extLst>
          </p:cNvPr>
          <p:cNvSpPr/>
          <p:nvPr/>
        </p:nvSpPr>
        <p:spPr>
          <a:xfrm>
            <a:off x="878919" y="53991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Personal Suggestions</a:t>
            </a:r>
            <a:endParaRPr lang="en-US" sz="2200" dirty="0"/>
          </a:p>
        </p:txBody>
      </p:sp>
      <p:sp>
        <p:nvSpPr>
          <p:cNvPr id="26" name="Text 10">
            <a:extLst>
              <a:ext uri="{FF2B5EF4-FFF2-40B4-BE49-F238E27FC236}">
                <a16:creationId xmlns:a16="http://schemas.microsoft.com/office/drawing/2014/main" id="{F8922633-D6E2-87E1-50B2-4BAC3025CC31}"/>
              </a:ext>
            </a:extLst>
          </p:cNvPr>
          <p:cNvSpPr/>
          <p:nvPr/>
        </p:nvSpPr>
        <p:spPr>
          <a:xfrm>
            <a:off x="878919" y="5989203"/>
            <a:ext cx="30054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Customized learning paths recommended.</a:t>
            </a: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39699961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C21286A-7B29-3B58-1636-0F45723890A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9" name="Text 0">
            <a:extLst>
              <a:ext uri="{FF2B5EF4-FFF2-40B4-BE49-F238E27FC236}">
                <a16:creationId xmlns:a16="http://schemas.microsoft.com/office/drawing/2014/main" id="{FF5AC084-3D24-6C40-08E9-EC20C5E99455}"/>
              </a:ext>
            </a:extLst>
          </p:cNvPr>
          <p:cNvSpPr/>
          <p:nvPr/>
        </p:nvSpPr>
        <p:spPr>
          <a:xfrm>
            <a:off x="765974" y="90326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Value Proposition</a:t>
            </a:r>
            <a:endParaRPr lang="en-US" sz="4450" dirty="0"/>
          </a:p>
        </p:txBody>
      </p:sp>
      <p:sp>
        <p:nvSpPr>
          <p:cNvPr id="10" name="Shape 1">
            <a:extLst>
              <a:ext uri="{FF2B5EF4-FFF2-40B4-BE49-F238E27FC236}">
                <a16:creationId xmlns:a16="http://schemas.microsoft.com/office/drawing/2014/main" id="{67DF5668-3B78-75B4-5D40-A74A1153AB97}"/>
              </a:ext>
            </a:extLst>
          </p:cNvPr>
          <p:cNvSpPr/>
          <p:nvPr/>
        </p:nvSpPr>
        <p:spPr>
          <a:xfrm>
            <a:off x="648185" y="205680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11" name="Text 2">
            <a:extLst>
              <a:ext uri="{FF2B5EF4-FFF2-40B4-BE49-F238E27FC236}">
                <a16:creationId xmlns:a16="http://schemas.microsoft.com/office/drawing/2014/main" id="{43EC5797-67F3-42B1-F5FB-F9198B2BD55F}"/>
              </a:ext>
            </a:extLst>
          </p:cNvPr>
          <p:cNvSpPr/>
          <p:nvPr/>
        </p:nvSpPr>
        <p:spPr>
          <a:xfrm>
            <a:off x="1385301" y="205680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Save Time</a:t>
            </a:r>
            <a:endParaRPr lang="en-US" sz="2200" dirty="0"/>
          </a:p>
        </p:txBody>
      </p:sp>
      <p:sp>
        <p:nvSpPr>
          <p:cNvPr id="12" name="Text 3">
            <a:extLst>
              <a:ext uri="{FF2B5EF4-FFF2-40B4-BE49-F238E27FC236}">
                <a16:creationId xmlns:a16="http://schemas.microsoft.com/office/drawing/2014/main" id="{7069E614-B631-5E70-7B01-09C33C359222}"/>
              </a:ext>
            </a:extLst>
          </p:cNvPr>
          <p:cNvSpPr/>
          <p:nvPr/>
        </p:nvSpPr>
        <p:spPr>
          <a:xfrm>
            <a:off x="1385301" y="2547223"/>
            <a:ext cx="345924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Avoid endless YouTube searches.</a:t>
            </a:r>
            <a:endParaRPr lang="en-US" sz="1750" dirty="0"/>
          </a:p>
        </p:txBody>
      </p:sp>
      <p:sp>
        <p:nvSpPr>
          <p:cNvPr id="13" name="Shape 4">
            <a:extLst>
              <a:ext uri="{FF2B5EF4-FFF2-40B4-BE49-F238E27FC236}">
                <a16:creationId xmlns:a16="http://schemas.microsoft.com/office/drawing/2014/main" id="{4D835A61-DCFF-C5D8-EC4F-32768407BB8D}"/>
              </a:ext>
            </a:extLst>
          </p:cNvPr>
          <p:cNvSpPr/>
          <p:nvPr/>
        </p:nvSpPr>
        <p:spPr>
          <a:xfrm>
            <a:off x="5071357" y="205680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14" name="Text 5">
            <a:extLst>
              <a:ext uri="{FF2B5EF4-FFF2-40B4-BE49-F238E27FC236}">
                <a16:creationId xmlns:a16="http://schemas.microsoft.com/office/drawing/2014/main" id="{75DD9404-2A83-A5EA-3ABF-93C2CBAB40A0}"/>
              </a:ext>
            </a:extLst>
          </p:cNvPr>
          <p:cNvSpPr/>
          <p:nvPr/>
        </p:nvSpPr>
        <p:spPr>
          <a:xfrm>
            <a:off x="5808473" y="205680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Focus Better</a:t>
            </a:r>
            <a:endParaRPr lang="en-US" sz="2200" dirty="0"/>
          </a:p>
        </p:txBody>
      </p:sp>
      <p:sp>
        <p:nvSpPr>
          <p:cNvPr id="15" name="Text 6">
            <a:extLst>
              <a:ext uri="{FF2B5EF4-FFF2-40B4-BE49-F238E27FC236}">
                <a16:creationId xmlns:a16="http://schemas.microsoft.com/office/drawing/2014/main" id="{C919C1E2-6658-6EF1-25EC-8DB828364E8C}"/>
              </a:ext>
            </a:extLst>
          </p:cNvPr>
          <p:cNvSpPr/>
          <p:nvPr/>
        </p:nvSpPr>
        <p:spPr>
          <a:xfrm>
            <a:off x="5808473" y="2547223"/>
            <a:ext cx="345924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Distraction-free learning environment.</a:t>
            </a:r>
            <a:endParaRPr lang="en-US" sz="1750" dirty="0"/>
          </a:p>
        </p:txBody>
      </p:sp>
      <p:sp>
        <p:nvSpPr>
          <p:cNvPr id="16" name="Shape 7">
            <a:extLst>
              <a:ext uri="{FF2B5EF4-FFF2-40B4-BE49-F238E27FC236}">
                <a16:creationId xmlns:a16="http://schemas.microsoft.com/office/drawing/2014/main" id="{CC97D6E2-3C6C-A7F2-476B-8E5FAC52D74E}"/>
              </a:ext>
            </a:extLst>
          </p:cNvPr>
          <p:cNvSpPr/>
          <p:nvPr/>
        </p:nvSpPr>
        <p:spPr>
          <a:xfrm>
            <a:off x="8927374" y="1921401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17" name="Text 8">
            <a:extLst>
              <a:ext uri="{FF2B5EF4-FFF2-40B4-BE49-F238E27FC236}">
                <a16:creationId xmlns:a16="http://schemas.microsoft.com/office/drawing/2014/main" id="{BD236D07-111E-3C9D-6833-9F1E3436756B}"/>
              </a:ext>
            </a:extLst>
          </p:cNvPr>
          <p:cNvSpPr/>
          <p:nvPr/>
        </p:nvSpPr>
        <p:spPr>
          <a:xfrm>
            <a:off x="9721342" y="199938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Discover Quality</a:t>
            </a:r>
            <a:endParaRPr lang="en-US" sz="2200" dirty="0"/>
          </a:p>
        </p:txBody>
      </p:sp>
      <p:sp>
        <p:nvSpPr>
          <p:cNvPr id="18" name="Text 9">
            <a:extLst>
              <a:ext uri="{FF2B5EF4-FFF2-40B4-BE49-F238E27FC236}">
                <a16:creationId xmlns:a16="http://schemas.microsoft.com/office/drawing/2014/main" id="{7683FA46-D8EA-65E2-68BB-3318CAE0FC8E}"/>
              </a:ext>
            </a:extLst>
          </p:cNvPr>
          <p:cNvSpPr/>
          <p:nvPr/>
        </p:nvSpPr>
        <p:spPr>
          <a:xfrm>
            <a:off x="9618345" y="2569830"/>
            <a:ext cx="345924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Peer-vetted high-quality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content.</a:t>
            </a:r>
            <a:endParaRPr lang="en-US" sz="1750" dirty="0"/>
          </a:p>
        </p:txBody>
      </p:sp>
      <p:sp>
        <p:nvSpPr>
          <p:cNvPr id="19" name="Shape 10">
            <a:extLst>
              <a:ext uri="{FF2B5EF4-FFF2-40B4-BE49-F238E27FC236}">
                <a16:creationId xmlns:a16="http://schemas.microsoft.com/office/drawing/2014/main" id="{FB7D864A-4C1A-7C6F-6289-3CEFFD3AA26D}"/>
              </a:ext>
            </a:extLst>
          </p:cNvPr>
          <p:cNvSpPr/>
          <p:nvPr/>
        </p:nvSpPr>
        <p:spPr>
          <a:xfrm>
            <a:off x="648185" y="375499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20" name="Text 11">
            <a:extLst>
              <a:ext uri="{FF2B5EF4-FFF2-40B4-BE49-F238E27FC236}">
                <a16:creationId xmlns:a16="http://schemas.microsoft.com/office/drawing/2014/main" id="{E69AD769-8ED6-0E4B-3AAA-30F3AE585926}"/>
              </a:ext>
            </a:extLst>
          </p:cNvPr>
          <p:cNvSpPr/>
          <p:nvPr/>
        </p:nvSpPr>
        <p:spPr>
          <a:xfrm>
            <a:off x="1385301" y="375499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Cost Effective</a:t>
            </a:r>
            <a:endParaRPr lang="en-US" sz="2200" dirty="0"/>
          </a:p>
        </p:txBody>
      </p:sp>
      <p:sp>
        <p:nvSpPr>
          <p:cNvPr id="21" name="Text 12">
            <a:extLst>
              <a:ext uri="{FF2B5EF4-FFF2-40B4-BE49-F238E27FC236}">
                <a16:creationId xmlns:a16="http://schemas.microsoft.com/office/drawing/2014/main" id="{E4EC1B13-4275-3022-19F0-697FC961F92C}"/>
              </a:ext>
            </a:extLst>
          </p:cNvPr>
          <p:cNvSpPr/>
          <p:nvPr/>
        </p:nvSpPr>
        <p:spPr>
          <a:xfrm>
            <a:off x="1385301" y="4245411"/>
            <a:ext cx="567094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Free YouTube resources</a:t>
            </a:r>
          </a:p>
          <a:p>
            <a:pPr marL="0" indent="0"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organized efficiently.</a:t>
            </a:r>
            <a:endParaRPr lang="en-US" sz="1750" dirty="0"/>
          </a:p>
        </p:txBody>
      </p:sp>
      <p:sp>
        <p:nvSpPr>
          <p:cNvPr id="22" name="Shape 13">
            <a:extLst>
              <a:ext uri="{FF2B5EF4-FFF2-40B4-BE49-F238E27FC236}">
                <a16:creationId xmlns:a16="http://schemas.microsoft.com/office/drawing/2014/main" id="{C888A0A3-EC15-F35E-0A7A-4B1E87B62FC4}"/>
              </a:ext>
            </a:extLst>
          </p:cNvPr>
          <p:cNvSpPr/>
          <p:nvPr/>
        </p:nvSpPr>
        <p:spPr>
          <a:xfrm>
            <a:off x="7283062" y="375499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23" name="Text 14">
            <a:extLst>
              <a:ext uri="{FF2B5EF4-FFF2-40B4-BE49-F238E27FC236}">
                <a16:creationId xmlns:a16="http://schemas.microsoft.com/office/drawing/2014/main" id="{A0D76B31-E968-AD3E-AD47-B902FA52433F}"/>
              </a:ext>
            </a:extLst>
          </p:cNvPr>
          <p:cNvSpPr/>
          <p:nvPr/>
        </p:nvSpPr>
        <p:spPr>
          <a:xfrm>
            <a:off x="8020178" y="375499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Skill Growth</a:t>
            </a:r>
            <a:endParaRPr lang="en-US" sz="2200" dirty="0"/>
          </a:p>
        </p:txBody>
      </p:sp>
      <p:sp>
        <p:nvSpPr>
          <p:cNvPr id="24" name="Text 15">
            <a:extLst>
              <a:ext uri="{FF2B5EF4-FFF2-40B4-BE49-F238E27FC236}">
                <a16:creationId xmlns:a16="http://schemas.microsoft.com/office/drawing/2014/main" id="{5E628BF8-75C3-AE4E-3CA8-5A2F79A56EC5}"/>
              </a:ext>
            </a:extLst>
          </p:cNvPr>
          <p:cNvSpPr/>
          <p:nvPr/>
        </p:nvSpPr>
        <p:spPr>
          <a:xfrm>
            <a:off x="7971225" y="4326973"/>
            <a:ext cx="567094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Gain new skills quickly via 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expert-selected courses.</a:t>
            </a: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16862132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C7E2E29-59F5-F492-2CF5-03A890B11890}"/>
              </a:ext>
            </a:extLst>
          </p:cNvPr>
          <p:cNvSpPr txBox="1"/>
          <p:nvPr/>
        </p:nvSpPr>
        <p:spPr>
          <a:xfrm>
            <a:off x="6688753" y="599146"/>
            <a:ext cx="10043604" cy="48705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IN" sz="3600" b="0" i="0" dirty="0" err="1">
                <a:solidFill>
                  <a:srgbClr val="272D45"/>
                </a:solidFill>
                <a:effectLst/>
                <a:latin typeface="Kanit Light" panose="020B0604020202020204" charset="-34"/>
                <a:cs typeface="Kanit Light" panose="020B0604020202020204" charset="-34"/>
              </a:rPr>
              <a:t>Learnify's</a:t>
            </a:r>
            <a:r>
              <a:rPr lang="en-IN" sz="3600" b="0" i="0" dirty="0">
                <a:solidFill>
                  <a:srgbClr val="272D45"/>
                </a:solidFill>
                <a:effectLst/>
                <a:latin typeface="Kanit Light" panose="020B0604020202020204" charset="-34"/>
                <a:cs typeface="Kanit Light" panose="020B0604020202020204" charset="-34"/>
              </a:rPr>
              <a:t> User-Centric Approach</a:t>
            </a:r>
          </a:p>
          <a:p>
            <a:pPr algn="l" rtl="0">
              <a:spcBef>
                <a:spcPts val="1519"/>
              </a:spcBef>
              <a:buNone/>
            </a:pPr>
            <a:r>
              <a:rPr lang="en-IN" dirty="0">
                <a:solidFill>
                  <a:srgbClr val="2C3249"/>
                </a:solidFill>
                <a:latin typeface="Kanit"/>
              </a:rPr>
              <a:t>        </a:t>
            </a:r>
          </a:p>
          <a:p>
            <a:pPr algn="l" rtl="0">
              <a:spcBef>
                <a:spcPts val="1519"/>
              </a:spcBef>
              <a:buNone/>
            </a:pPr>
            <a:r>
              <a:rPr lang="en-IN" dirty="0">
                <a:solidFill>
                  <a:srgbClr val="2C3249"/>
                </a:solidFill>
                <a:latin typeface="Kanit"/>
              </a:rPr>
              <a:t>          </a:t>
            </a:r>
            <a:r>
              <a:rPr lang="en-IN" b="0" i="0" dirty="0">
                <a:solidFill>
                  <a:srgbClr val="2C3249"/>
                </a:solidFill>
                <a:effectLst/>
                <a:latin typeface="Kanit"/>
              </a:rPr>
              <a:t>Quick Content Access</a:t>
            </a:r>
          </a:p>
          <a:p>
            <a:pPr algn="l" rtl="0">
              <a:spcBef>
                <a:spcPts val="1519"/>
              </a:spcBef>
              <a:buNone/>
            </a:pPr>
            <a:r>
              <a:rPr lang="en-IN" b="0" i="0" dirty="0">
                <a:solidFill>
                  <a:srgbClr val="2C3249"/>
                </a:solidFill>
                <a:effectLst/>
                <a:latin typeface="Martel Sans" panose="020B0604020202020204" charset="0"/>
              </a:rPr>
              <a:t>         Primary goal for all users seeking education.</a:t>
            </a:r>
          </a:p>
          <a:p>
            <a:pPr algn="l" rtl="0">
              <a:spcBef>
                <a:spcPts val="1519"/>
              </a:spcBef>
              <a:buNone/>
            </a:pPr>
            <a:endParaRPr lang="en-IN" b="1" i="0" dirty="0">
              <a:solidFill>
                <a:srgbClr val="85858B"/>
              </a:solidFill>
              <a:effectLst/>
              <a:latin typeface="PPMori"/>
            </a:endParaRPr>
          </a:p>
          <a:p>
            <a:pPr algn="l" rtl="0">
              <a:spcBef>
                <a:spcPts val="1519"/>
              </a:spcBef>
              <a:buNone/>
            </a:pPr>
            <a:r>
              <a:rPr lang="en-IN" b="0" i="0" dirty="0">
                <a:solidFill>
                  <a:srgbClr val="2C3249"/>
                </a:solidFill>
                <a:effectLst/>
                <a:latin typeface="Kanit"/>
              </a:rPr>
              <a:t>           YouTube Integration</a:t>
            </a:r>
          </a:p>
          <a:p>
            <a:pPr algn="l" rtl="0">
              <a:spcBef>
                <a:spcPts val="1519"/>
              </a:spcBef>
              <a:buNone/>
            </a:pPr>
            <a:r>
              <a:rPr lang="en-IN" b="0" i="0" dirty="0">
                <a:solidFill>
                  <a:srgbClr val="2C3249"/>
                </a:solidFill>
                <a:effectLst/>
                <a:latin typeface="Martel Sans" panose="020B0604020202020204" charset="0"/>
              </a:rPr>
              <a:t>         Seamless video delivery within familiar platform.</a:t>
            </a:r>
          </a:p>
          <a:p>
            <a:pPr algn="l" rtl="0">
              <a:spcBef>
                <a:spcPts val="1519"/>
              </a:spcBef>
              <a:buNone/>
            </a:pPr>
            <a:endParaRPr lang="en-IN" b="1" i="0" dirty="0">
              <a:solidFill>
                <a:srgbClr val="85858B"/>
              </a:solidFill>
              <a:effectLst/>
              <a:latin typeface="PPMori"/>
            </a:endParaRPr>
          </a:p>
          <a:p>
            <a:pPr algn="l" rtl="0">
              <a:spcBef>
                <a:spcPts val="1519"/>
              </a:spcBef>
              <a:buNone/>
            </a:pPr>
            <a:r>
              <a:rPr lang="en-IN" b="0" i="0" dirty="0">
                <a:solidFill>
                  <a:srgbClr val="2C3249"/>
                </a:solidFill>
                <a:effectLst/>
                <a:latin typeface="Kanit"/>
              </a:rPr>
              <a:t>            Two Core Journeys</a:t>
            </a:r>
          </a:p>
          <a:p>
            <a:pPr algn="l" rtl="0">
              <a:spcBef>
                <a:spcPts val="1519"/>
              </a:spcBef>
            </a:pPr>
            <a:r>
              <a:rPr lang="en-IN" b="0" i="0" dirty="0">
                <a:solidFill>
                  <a:srgbClr val="2C3249"/>
                </a:solidFill>
                <a:effectLst/>
                <a:latin typeface="Martel Sans" panose="020B0604020202020204" charset="0"/>
              </a:rPr>
              <a:t>          Designed for efficiency and user satisfaction.</a:t>
            </a:r>
          </a:p>
        </p:txBody>
      </p:sp>
      <p:sp>
        <p:nvSpPr>
          <p:cNvPr id="6" name="Shape 1">
            <a:extLst>
              <a:ext uri="{FF2B5EF4-FFF2-40B4-BE49-F238E27FC236}">
                <a16:creationId xmlns:a16="http://schemas.microsoft.com/office/drawing/2014/main" id="{2822B007-877B-1D36-6DC6-5C16D228FD0D}"/>
              </a:ext>
            </a:extLst>
          </p:cNvPr>
          <p:cNvSpPr/>
          <p:nvPr/>
        </p:nvSpPr>
        <p:spPr>
          <a:xfrm>
            <a:off x="6843977" y="3193286"/>
            <a:ext cx="347019" cy="331120"/>
          </a:xfrm>
          <a:prstGeom prst="roundRect">
            <a:avLst>
              <a:gd name="adj" fmla="val 18669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  <p:txBody>
          <a:bodyPr/>
          <a:lstStyle/>
          <a:p>
            <a:r>
              <a:rPr lang="en-US" dirty="0"/>
              <a:t>2</a:t>
            </a:r>
            <a:endParaRPr lang="en-IN" dirty="0"/>
          </a:p>
        </p:txBody>
      </p:sp>
      <p:sp>
        <p:nvSpPr>
          <p:cNvPr id="7" name="Shape 1">
            <a:extLst>
              <a:ext uri="{FF2B5EF4-FFF2-40B4-BE49-F238E27FC236}">
                <a16:creationId xmlns:a16="http://schemas.microsoft.com/office/drawing/2014/main" id="{C189A9C8-6159-86E3-6BEF-6EE079D0D4B8}"/>
              </a:ext>
            </a:extLst>
          </p:cNvPr>
          <p:cNvSpPr/>
          <p:nvPr/>
        </p:nvSpPr>
        <p:spPr>
          <a:xfrm>
            <a:off x="6843978" y="1813436"/>
            <a:ext cx="347019" cy="331120"/>
          </a:xfrm>
          <a:prstGeom prst="roundRect">
            <a:avLst>
              <a:gd name="adj" fmla="val 18669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  <p:txBody>
          <a:bodyPr/>
          <a:lstStyle/>
          <a:p>
            <a:r>
              <a:rPr lang="en-US" dirty="0"/>
              <a:t>1</a:t>
            </a:r>
            <a:endParaRPr lang="en-IN" dirty="0"/>
          </a:p>
        </p:txBody>
      </p:sp>
      <p:sp>
        <p:nvSpPr>
          <p:cNvPr id="8" name="Shape 1">
            <a:extLst>
              <a:ext uri="{FF2B5EF4-FFF2-40B4-BE49-F238E27FC236}">
                <a16:creationId xmlns:a16="http://schemas.microsoft.com/office/drawing/2014/main" id="{FDBBA2D3-343D-5DC2-EC1D-C5988C8EE852}"/>
              </a:ext>
            </a:extLst>
          </p:cNvPr>
          <p:cNvSpPr/>
          <p:nvPr/>
        </p:nvSpPr>
        <p:spPr>
          <a:xfrm>
            <a:off x="6843977" y="4547885"/>
            <a:ext cx="347019" cy="331120"/>
          </a:xfrm>
          <a:prstGeom prst="roundRect">
            <a:avLst>
              <a:gd name="adj" fmla="val 18669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  <p:txBody>
          <a:bodyPr/>
          <a:lstStyle/>
          <a:p>
            <a:r>
              <a:rPr lang="en-US" dirty="0"/>
              <a:t>3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B0B3F3-B6A9-394E-7E14-20E938CA33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-1" y="0"/>
            <a:ext cx="65040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4592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3DF4B5-EAA0-5814-52E4-2647FA3C66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CE6E92-FDA5-459A-B986-6EF71FA84B09}" type="slidenum">
              <a:rPr lang="en-IN" smtClean="0"/>
              <a:t>8</a:t>
            </a:fld>
            <a:endParaRPr lang="en-I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9DA7F6-7720-7E1C-B706-8F3EEEA07C6E}"/>
              </a:ext>
            </a:extLst>
          </p:cNvPr>
          <p:cNvSpPr txBox="1"/>
          <p:nvPr/>
        </p:nvSpPr>
        <p:spPr>
          <a:xfrm>
            <a:off x="484251" y="378365"/>
            <a:ext cx="609502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i="0" dirty="0">
                <a:solidFill>
                  <a:srgbClr val="272D45"/>
                </a:solidFill>
                <a:effectLst/>
                <a:latin typeface="Kanit Light" panose="020B0604020202020204" charset="-34"/>
                <a:cs typeface="Kanit Light" panose="020B0604020202020204" charset="-34"/>
              </a:rPr>
              <a:t>Path 1: Direct Access - Quick Start</a:t>
            </a:r>
            <a:endParaRPr lang="en-IN" sz="2800" b="1" dirty="0">
              <a:latin typeface="Kanit Light" panose="020B0604020202020204" charset="-34"/>
              <a:cs typeface="Kanit Light" panose="020B0604020202020204" charset="-34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BF00134-D646-6E92-90BF-00E243A5558B}"/>
              </a:ext>
            </a:extLst>
          </p:cNvPr>
          <p:cNvSpPr txBox="1"/>
          <p:nvPr/>
        </p:nvSpPr>
        <p:spPr>
          <a:xfrm>
            <a:off x="552405" y="1109769"/>
            <a:ext cx="6096946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US" b="0" dirty="0">
                <a:solidFill>
                  <a:srgbClr val="2C3249"/>
                </a:solidFill>
                <a:effectLst/>
                <a:latin typeface="Kanit"/>
              </a:rPr>
              <a:t>User Goal</a:t>
            </a:r>
          </a:p>
          <a:p>
            <a:pPr algn="l">
              <a:buNone/>
            </a:pPr>
            <a:r>
              <a:rPr lang="en-US" b="0" dirty="0">
                <a:solidFill>
                  <a:srgbClr val="2C3249"/>
                </a:solidFill>
                <a:effectLst/>
                <a:latin typeface="Martel Sans" panose="020B0604020202020204" charset="0"/>
              </a:rPr>
              <a:t>Instantly find popular courses with minimal effort.</a:t>
            </a:r>
          </a:p>
          <a:p>
            <a:pPr algn="l">
              <a:buNone/>
            </a:pPr>
            <a:endParaRPr lang="en-US" b="1" dirty="0">
              <a:solidFill>
                <a:srgbClr val="85858B"/>
              </a:solidFill>
              <a:effectLst/>
              <a:latin typeface="PPMori"/>
            </a:endParaRPr>
          </a:p>
          <a:p>
            <a:pPr algn="l">
              <a:buNone/>
            </a:pPr>
            <a:r>
              <a:rPr lang="en-US" b="0" i="0" dirty="0">
                <a:solidFill>
                  <a:srgbClr val="2C3249"/>
                </a:solidFill>
                <a:effectLst/>
                <a:latin typeface="Kanit"/>
              </a:rPr>
              <a:t>Navigation Path</a:t>
            </a:r>
          </a:p>
          <a:p>
            <a:pPr algn="l">
              <a:buNone/>
            </a:pPr>
            <a:r>
              <a:rPr lang="en-US" b="0" i="0" dirty="0">
                <a:solidFill>
                  <a:srgbClr val="2C3249"/>
                </a:solidFill>
                <a:effectLst/>
                <a:latin typeface="Martel Sans" panose="020B0604020202020204" charset="0"/>
              </a:rPr>
              <a:t>Homepage → Top Courses / Top Subjects → YouTube video.</a:t>
            </a:r>
          </a:p>
          <a:p>
            <a:pPr algn="l">
              <a:buNone/>
            </a:pPr>
            <a:endParaRPr lang="en-US" b="1" i="0" dirty="0">
              <a:solidFill>
                <a:srgbClr val="85858B"/>
              </a:solidFill>
              <a:effectLst/>
              <a:latin typeface="PPMori"/>
            </a:endParaRPr>
          </a:p>
          <a:p>
            <a:pPr algn="l">
              <a:buNone/>
            </a:pPr>
            <a:r>
              <a:rPr lang="en-US" b="0" i="0" dirty="0">
                <a:solidFill>
                  <a:srgbClr val="2C3249"/>
                </a:solidFill>
                <a:effectLst/>
                <a:latin typeface="Kanit"/>
              </a:rPr>
              <a:t>User Experience</a:t>
            </a:r>
          </a:p>
          <a:p>
            <a:pPr algn="l"/>
            <a:r>
              <a:rPr lang="en-US" b="0" i="0" dirty="0">
                <a:solidFill>
                  <a:srgbClr val="2C3249"/>
                </a:solidFill>
                <a:effectLst/>
                <a:latin typeface="Martel Sans" panose="020B0604020202020204" charset="0"/>
              </a:rPr>
              <a:t>One click access, ideal for users with clear goals.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73CA2F8-3053-12D9-7CC5-CE463050EF25}"/>
              </a:ext>
            </a:extLst>
          </p:cNvPr>
          <p:cNvSpPr txBox="1"/>
          <p:nvPr/>
        </p:nvSpPr>
        <p:spPr>
          <a:xfrm>
            <a:off x="6393700" y="2804221"/>
            <a:ext cx="60969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i="0" dirty="0">
                <a:solidFill>
                  <a:srgbClr val="272D45"/>
                </a:solidFill>
                <a:effectLst/>
                <a:latin typeface="Kanit Light" panose="020B0604020202020204" charset="-34"/>
                <a:cs typeface="Kanit Light" panose="020B0604020202020204" charset="-34"/>
              </a:rPr>
              <a:t>Path 2: Full Journey - In-Depth Discovery</a:t>
            </a:r>
            <a:endParaRPr lang="en-IN" sz="2800" b="1" dirty="0">
              <a:latin typeface="Kanit Light" panose="020B0604020202020204" charset="-34"/>
              <a:cs typeface="Kanit Light" panose="020B0604020202020204" charset="-34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18ABE57-753D-79AB-5B95-338B61E57C80}"/>
              </a:ext>
            </a:extLst>
          </p:cNvPr>
          <p:cNvSpPr txBox="1"/>
          <p:nvPr/>
        </p:nvSpPr>
        <p:spPr>
          <a:xfrm>
            <a:off x="6078488" y="3903276"/>
            <a:ext cx="6412158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IN" b="0" dirty="0">
                <a:solidFill>
                  <a:srgbClr val="2C3249"/>
                </a:solidFill>
                <a:effectLst/>
                <a:latin typeface="Kanit"/>
              </a:rPr>
              <a:t>User Goal</a:t>
            </a:r>
          </a:p>
          <a:p>
            <a:pPr algn="l">
              <a:buNone/>
            </a:pPr>
            <a:r>
              <a:rPr lang="en-IN" b="0" dirty="0">
                <a:solidFill>
                  <a:srgbClr val="2C3249"/>
                </a:solidFill>
                <a:effectLst/>
                <a:latin typeface="Martel Sans" panose="020B0604020202020204" charset="0"/>
              </a:rPr>
              <a:t>Explore subjects and courses in detail before choosing.</a:t>
            </a:r>
          </a:p>
          <a:p>
            <a:pPr algn="l">
              <a:buNone/>
            </a:pPr>
            <a:endParaRPr lang="en-IN" b="1" dirty="0">
              <a:solidFill>
                <a:srgbClr val="85858B"/>
              </a:solidFill>
              <a:effectLst/>
              <a:latin typeface="PPMori"/>
            </a:endParaRPr>
          </a:p>
          <a:p>
            <a:pPr algn="l">
              <a:buNone/>
            </a:pPr>
            <a:r>
              <a:rPr lang="en-IN" b="0" i="0" dirty="0">
                <a:solidFill>
                  <a:srgbClr val="2C3249"/>
                </a:solidFill>
                <a:effectLst/>
                <a:latin typeface="Kanit"/>
              </a:rPr>
              <a:t>Navigation Path</a:t>
            </a:r>
          </a:p>
          <a:p>
            <a:pPr algn="l">
              <a:buNone/>
            </a:pPr>
            <a:r>
              <a:rPr lang="en-IN" b="0" i="0" dirty="0">
                <a:solidFill>
                  <a:srgbClr val="2C3249"/>
                </a:solidFill>
                <a:effectLst/>
                <a:latin typeface="Martel Sans" panose="020B0604020202020204" charset="0"/>
              </a:rPr>
              <a:t>Homepage → Course → Subject → Subject Description → YouTube.</a:t>
            </a:r>
          </a:p>
          <a:p>
            <a:pPr algn="l">
              <a:buNone/>
            </a:pPr>
            <a:endParaRPr lang="en-IN" b="1" i="0" dirty="0">
              <a:solidFill>
                <a:srgbClr val="85858B"/>
              </a:solidFill>
              <a:effectLst/>
              <a:latin typeface="PPMori"/>
            </a:endParaRPr>
          </a:p>
          <a:p>
            <a:pPr algn="l">
              <a:buNone/>
            </a:pPr>
            <a:r>
              <a:rPr lang="en-IN" b="0" i="0" dirty="0">
                <a:solidFill>
                  <a:srgbClr val="2C3249"/>
                </a:solidFill>
                <a:effectLst/>
                <a:latin typeface="Kanit"/>
              </a:rPr>
              <a:t>Experience</a:t>
            </a:r>
          </a:p>
          <a:p>
            <a:pPr algn="l"/>
            <a:r>
              <a:rPr lang="en-IN" b="0" i="0" dirty="0">
                <a:solidFill>
                  <a:srgbClr val="2C3249"/>
                </a:solidFill>
                <a:effectLst/>
                <a:latin typeface="Martel Sans" panose="020B0604020202020204" charset="0"/>
              </a:rPr>
              <a:t>Supports comprehensive browsing and informed decisions.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0673D31-A3EE-0C7F-4892-946B0B0E06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194323" y="271552"/>
            <a:ext cx="5445272" cy="2585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5000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Placeholder 26">
            <a:extLst>
              <a:ext uri="{FF2B5EF4-FFF2-40B4-BE49-F238E27FC236}">
                <a16:creationId xmlns:a16="http://schemas.microsoft.com/office/drawing/2014/main" id="{7F0A712C-04BA-5FB3-D8F5-B4EB23374CAD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l="25738" r="25738"/>
          <a:stretch>
            <a:fillRect/>
          </a:stretch>
        </p:blipFill>
        <p:spPr/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A94A85-89FC-615C-6171-23C89FC6BE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1CE6E92-FDA5-459A-B986-6EF71FA84B09}" type="slidenum">
              <a:rPr lang="en-IN" smtClean="0"/>
              <a:t>9</a:t>
            </a:fld>
            <a:endParaRPr lang="en-IN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269FB50-F269-49FF-A618-C4BD2A6DF879}"/>
              </a:ext>
            </a:extLst>
          </p:cNvPr>
          <p:cNvSpPr txBox="1"/>
          <p:nvPr/>
        </p:nvSpPr>
        <p:spPr>
          <a:xfrm>
            <a:off x="561330" y="1546854"/>
            <a:ext cx="6602361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u="sng" dirty="0"/>
              <a:t>Website Architecture </a:t>
            </a:r>
          </a:p>
          <a:p>
            <a:endParaRPr lang="en-IN" b="1" u="sng" dirty="0"/>
          </a:p>
          <a:p>
            <a:r>
              <a:rPr lang="en-IN" dirty="0" err="1"/>
              <a:t>DiagramUse</a:t>
            </a:r>
            <a:r>
              <a:rPr lang="en-IN" dirty="0"/>
              <a:t> block diagram showing:</a:t>
            </a:r>
          </a:p>
          <a:p>
            <a:endParaRPr lang="en-IN" dirty="0"/>
          </a:p>
          <a:p>
            <a:r>
              <a:rPr lang="en-IN" dirty="0"/>
              <a:t>Homepage → Course → Subject → View Page → YouTube</a:t>
            </a:r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OR</a:t>
            </a:r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Homepage → Top Courses / Top Subjects → YouTube</a:t>
            </a:r>
          </a:p>
        </p:txBody>
      </p:sp>
    </p:spTree>
    <p:extLst>
      <p:ext uri="{BB962C8B-B14F-4D97-AF65-F5344CB8AC3E}">
        <p14:creationId xmlns:p14="http://schemas.microsoft.com/office/powerpoint/2010/main" val="4190243807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TM11534312">
      <a:dk1>
        <a:srgbClr val="000000"/>
      </a:dk1>
      <a:lt1>
        <a:srgbClr val="FFFFFF"/>
      </a:lt1>
      <a:dk2>
        <a:srgbClr val="D87A1A"/>
      </a:dk2>
      <a:lt2>
        <a:srgbClr val="E7E6E6"/>
      </a:lt2>
      <a:accent1>
        <a:srgbClr val="FFBA00"/>
      </a:accent1>
      <a:accent2>
        <a:srgbClr val="7229D2"/>
      </a:accent2>
      <a:accent3>
        <a:srgbClr val="C62FE1"/>
      </a:accent3>
      <a:accent4>
        <a:srgbClr val="CF1DA0"/>
      </a:accent4>
      <a:accent5>
        <a:srgbClr val="E12F68"/>
      </a:accent5>
      <a:accent6>
        <a:srgbClr val="CF2E1D"/>
      </a:accent6>
      <a:hlink>
        <a:srgbClr val="87882D"/>
      </a:hlink>
      <a:folHlink>
        <a:srgbClr val="7F7F7F"/>
      </a:folHlink>
    </a:clrScheme>
    <a:fontScheme name="Custom 62">
      <a:majorFont>
        <a:latin typeface="Book Antiqua"/>
        <a:ea typeface=""/>
        <a:cs typeface=""/>
      </a:majorFont>
      <a:minorFont>
        <a:latin typeface="Century Gothic"/>
        <a:ea typeface=""/>
        <a:cs typeface="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M11534312_Win32_SL_V3" id="{997564FD-A068-4008-83B6-070AA4A47434}" vid="{E6A5A359-31DF-46AC-82A0-260451C80A3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7" ma:contentTypeDescription="Create a new document." ma:contentTypeScope="" ma:versionID="c6f9a84f66a9c8b9a21755b9ffafb945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27df39e3e7036dff54f89ddd5805ce72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E5DFD21-F030-4913-A53B-53AB3DF1C0E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CE11EC4-AF13-4A6E-A5E0-5A264B291FD2}">
  <ds:schemaRefs>
    <ds:schemaRef ds:uri="http://schemas.microsoft.com/office/2006/documentManagement/types"/>
    <ds:schemaRef ds:uri="http://www.w3.org/XML/1998/namespace"/>
    <ds:schemaRef ds:uri="230e9df3-be65-4c73-a93b-d1236ebd677e"/>
    <ds:schemaRef ds:uri="http://schemas.microsoft.com/office/infopath/2007/PartnerControls"/>
    <ds:schemaRef ds:uri="http://purl.org/dc/dcmitype/"/>
    <ds:schemaRef ds:uri="http://schemas.openxmlformats.org/package/2006/metadata/core-properties"/>
    <ds:schemaRef ds:uri="http://schemas.microsoft.com/sharepoint/v3"/>
    <ds:schemaRef ds:uri="16c05727-aa75-4e4a-9b5f-8a80a1165891"/>
    <ds:schemaRef ds:uri="71af3243-3dd4-4a8d-8c0d-dd76da1f02a5"/>
    <ds:schemaRef ds:uri="http://schemas.microsoft.com/office/2006/metadata/properties"/>
    <ds:schemaRef ds:uri="http://purl.org/dc/terms/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DACD227D-A683-415D-A610-20912E1CEA19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Classic corporate teach a course slides</Template>
  <TotalTime>103</TotalTime>
  <Words>609</Words>
  <Application>Microsoft Office PowerPoint</Application>
  <PresentationFormat>Widescreen</PresentationFormat>
  <Paragraphs>189</Paragraphs>
  <Slides>18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30" baseType="lpstr">
      <vt:lpstr>Arial</vt:lpstr>
      <vt:lpstr>Book Antiqua</vt:lpstr>
      <vt:lpstr>Calibri</vt:lpstr>
      <vt:lpstr>Century Gothic</vt:lpstr>
      <vt:lpstr>Courier New</vt:lpstr>
      <vt:lpstr>Kanit</vt:lpstr>
      <vt:lpstr>Kanit Light</vt:lpstr>
      <vt:lpstr>Martel Sans</vt:lpstr>
      <vt:lpstr>PPMori</vt:lpstr>
      <vt:lpstr>SF Pro Text</vt:lpstr>
      <vt:lpstr>Times New Roman</vt:lpstr>
      <vt:lpstr>Custom</vt:lpstr>
      <vt:lpstr>Lernify – A YouTube-Based Educational Platform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talagapu likhitha</dc:creator>
  <cp:lastModifiedBy>Suban Shaik</cp:lastModifiedBy>
  <cp:revision>4</cp:revision>
  <dcterms:created xsi:type="dcterms:W3CDTF">2025-04-25T01:00:20Z</dcterms:created>
  <dcterms:modified xsi:type="dcterms:W3CDTF">2025-04-25T07:43:56Z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